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0.37583892617449666</c:v>
                </c:pt>
                <c:pt idx="1">
                  <c:v>0.62416107382550334</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23778560"/>
        <c:axId val="523771488"/>
      </c:barChart>
      <c:valAx>
        <c:axId val="523771488"/>
        <c:scaling>
          <c:orientation val="minMax"/>
        </c:scaling>
        <c:delete val="1"/>
        <c:axPos val="t"/>
        <c:numFmt formatCode="0%" sourceLinked="1"/>
        <c:majorTickMark val="out"/>
        <c:minorTickMark val="none"/>
        <c:tickLblPos val="nextTo"/>
        <c:crossAx val="523778560"/>
        <c:crosses val="autoZero"/>
        <c:crossBetween val="between"/>
      </c:valAx>
      <c:catAx>
        <c:axId val="523778560"/>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2377148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523779104"/>
        <c:axId val="523783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7.2187747901575934</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308048512"/>
        <c:axId val="523785088"/>
      </c:barChart>
      <c:catAx>
        <c:axId val="523779104"/>
        <c:scaling>
          <c:orientation val="minMax"/>
        </c:scaling>
        <c:delete val="1"/>
        <c:axPos val="b"/>
        <c:numFmt formatCode="General" sourceLinked="1"/>
        <c:majorTickMark val="none"/>
        <c:minorTickMark val="none"/>
        <c:tickLblPos val="nextTo"/>
        <c:crossAx val="523783456"/>
        <c:crosses val="autoZero"/>
        <c:auto val="1"/>
        <c:lblAlgn val="ctr"/>
        <c:lblOffset val="100"/>
        <c:noMultiLvlLbl val="0"/>
      </c:catAx>
      <c:valAx>
        <c:axId val="523783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3779104"/>
        <c:crosses val="autoZero"/>
        <c:crossBetween val="between"/>
      </c:valAx>
      <c:valAx>
        <c:axId val="5237850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8048512"/>
        <c:crosses val="max"/>
        <c:crossBetween val="between"/>
      </c:valAx>
      <c:catAx>
        <c:axId val="308048512"/>
        <c:scaling>
          <c:orientation val="minMax"/>
        </c:scaling>
        <c:delete val="1"/>
        <c:axPos val="b"/>
        <c:numFmt formatCode="General" sourceLinked="1"/>
        <c:majorTickMark val="out"/>
        <c:minorTickMark val="none"/>
        <c:tickLblPos val="nextTo"/>
        <c:crossAx val="5237850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0.29226336903164185</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0.10292748072456881</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1.0745482394007251</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0.10292748072456881</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0.11293126962814526</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641169760"/>
        <c:axId val="6411681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7.2295422475375801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641173024"/>
        <c:axId val="641160512"/>
      </c:scatterChart>
      <c:catAx>
        <c:axId val="641169760"/>
        <c:scaling>
          <c:orientation val="minMax"/>
        </c:scaling>
        <c:delete val="1"/>
        <c:axPos val="l"/>
        <c:numFmt formatCode="General" sourceLinked="1"/>
        <c:majorTickMark val="out"/>
        <c:minorTickMark val="none"/>
        <c:tickLblPos val="nextTo"/>
        <c:crossAx val="641168128"/>
        <c:crosses val="autoZero"/>
        <c:auto val="1"/>
        <c:lblAlgn val="ctr"/>
        <c:lblOffset val="100"/>
        <c:noMultiLvlLbl val="0"/>
      </c:catAx>
      <c:valAx>
        <c:axId val="6411681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1169760"/>
        <c:crosses val="autoZero"/>
        <c:crossBetween val="between"/>
      </c:valAx>
      <c:valAx>
        <c:axId val="641160512"/>
        <c:scaling>
          <c:orientation val="minMax"/>
          <c:min val="0"/>
        </c:scaling>
        <c:delete val="1"/>
        <c:axPos val="r"/>
        <c:numFmt formatCode="#;;0" sourceLinked="0"/>
        <c:majorTickMark val="out"/>
        <c:minorTickMark val="none"/>
        <c:tickLblPos val="nextTo"/>
        <c:crossAx val="641173024"/>
        <c:crosses val="max"/>
        <c:crossBetween val="midCat"/>
        <c:majorUnit val="1"/>
      </c:valAx>
      <c:valAx>
        <c:axId val="6411730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11605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0.14423337519743296</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0.10750165641512854</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1.1223019821368627</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0.10750165641512854</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0.13016850459857743</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641175200"/>
        <c:axId val="6411659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7.3639298051888504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641161056"/>
        <c:axId val="641170304"/>
      </c:scatterChart>
      <c:catAx>
        <c:axId val="641175200"/>
        <c:scaling>
          <c:orientation val="minMax"/>
        </c:scaling>
        <c:delete val="1"/>
        <c:axPos val="l"/>
        <c:numFmt formatCode="General" sourceLinked="1"/>
        <c:majorTickMark val="out"/>
        <c:minorTickMark val="none"/>
        <c:tickLblPos val="nextTo"/>
        <c:crossAx val="641165952"/>
        <c:crosses val="autoZero"/>
        <c:auto val="1"/>
        <c:lblAlgn val="ctr"/>
        <c:lblOffset val="100"/>
        <c:noMultiLvlLbl val="0"/>
      </c:catAx>
      <c:valAx>
        <c:axId val="6411659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1175200"/>
        <c:crosses val="autoZero"/>
        <c:crossBetween val="between"/>
      </c:valAx>
      <c:valAx>
        <c:axId val="641170304"/>
        <c:scaling>
          <c:orientation val="minMax"/>
          <c:min val="0"/>
        </c:scaling>
        <c:delete val="1"/>
        <c:axPos val="r"/>
        <c:numFmt formatCode="#;;0" sourceLinked="0"/>
        <c:majorTickMark val="out"/>
        <c:minorTickMark val="none"/>
        <c:tickLblPos val="nextTo"/>
        <c:crossAx val="641161056"/>
        <c:crosses val="max"/>
        <c:crossBetween val="midCat"/>
        <c:majorUnit val="1"/>
      </c:valAx>
      <c:valAx>
        <c:axId val="6411610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11703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0.20578963439086362</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0.3282730904053679</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9.1520083262735419E-2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0.95545663458860552</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9.1520083262735419E-2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0.31687739008214155</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641166496"/>
        <c:axId val="6411708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7.0628523177463496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641171936"/>
        <c:axId val="641171392"/>
      </c:scatterChart>
      <c:catAx>
        <c:axId val="641166496"/>
        <c:scaling>
          <c:orientation val="minMax"/>
        </c:scaling>
        <c:delete val="1"/>
        <c:axPos val="l"/>
        <c:numFmt formatCode="General" sourceLinked="1"/>
        <c:majorTickMark val="out"/>
        <c:minorTickMark val="none"/>
        <c:tickLblPos val="nextTo"/>
        <c:crossAx val="641170848"/>
        <c:crosses val="autoZero"/>
        <c:auto val="1"/>
        <c:lblAlgn val="ctr"/>
        <c:lblOffset val="100"/>
        <c:noMultiLvlLbl val="0"/>
      </c:catAx>
      <c:valAx>
        <c:axId val="6411708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1166496"/>
        <c:crosses val="autoZero"/>
        <c:crossBetween val="between"/>
      </c:valAx>
      <c:valAx>
        <c:axId val="641171392"/>
        <c:scaling>
          <c:orientation val="minMax"/>
          <c:min val="0"/>
        </c:scaling>
        <c:delete val="1"/>
        <c:axPos val="r"/>
        <c:numFmt formatCode="#;;0" sourceLinked="0"/>
        <c:majorTickMark val="out"/>
        <c:minorTickMark val="none"/>
        <c:tickLblPos val="nextTo"/>
        <c:crossAx val="641171936"/>
        <c:crosses val="max"/>
        <c:crossBetween val="midCat"/>
        <c:majorUnit val="1"/>
      </c:valAx>
      <c:valAx>
        <c:axId val="6411719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11713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641172480"/>
        <c:axId val="6411621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8.5527945520645172</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641174112"/>
        <c:axId val="641173568"/>
      </c:barChart>
      <c:catAx>
        <c:axId val="641172480"/>
        <c:scaling>
          <c:orientation val="minMax"/>
        </c:scaling>
        <c:delete val="1"/>
        <c:axPos val="b"/>
        <c:numFmt formatCode="General" sourceLinked="1"/>
        <c:majorTickMark val="none"/>
        <c:minorTickMark val="none"/>
        <c:tickLblPos val="nextTo"/>
        <c:crossAx val="641162144"/>
        <c:crosses val="autoZero"/>
        <c:auto val="1"/>
        <c:lblAlgn val="ctr"/>
        <c:lblOffset val="100"/>
        <c:noMultiLvlLbl val="0"/>
      </c:catAx>
      <c:valAx>
        <c:axId val="6411621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1172480"/>
        <c:crosses val="autoZero"/>
        <c:crossBetween val="between"/>
      </c:valAx>
      <c:valAx>
        <c:axId val="6411735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1174112"/>
        <c:crosses val="max"/>
        <c:crossBetween val="between"/>
      </c:valAx>
      <c:catAx>
        <c:axId val="641174112"/>
        <c:scaling>
          <c:orientation val="minMax"/>
        </c:scaling>
        <c:delete val="1"/>
        <c:axPos val="b"/>
        <c:numFmt formatCode="General" sourceLinked="1"/>
        <c:majorTickMark val="out"/>
        <c:minorTickMark val="none"/>
        <c:tickLblPos val="nextTo"/>
        <c:crossAx val="6411735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0.32035697100092442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0.14117145943864351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1.4738099303077128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0.14117145943864351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0.50636745088964652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0.3520848621685797</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41159968"/>
        <c:axId val="6411746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7.87174026809606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641168672"/>
        <c:axId val="641167584"/>
      </c:scatterChart>
      <c:catAx>
        <c:axId val="641159968"/>
        <c:scaling>
          <c:orientation val="minMax"/>
        </c:scaling>
        <c:delete val="1"/>
        <c:axPos val="l"/>
        <c:numFmt formatCode="General" sourceLinked="1"/>
        <c:majorTickMark val="out"/>
        <c:minorTickMark val="none"/>
        <c:tickLblPos val="nextTo"/>
        <c:crossAx val="641174656"/>
        <c:crosses val="autoZero"/>
        <c:auto val="1"/>
        <c:lblAlgn val="ctr"/>
        <c:lblOffset val="100"/>
        <c:noMultiLvlLbl val="0"/>
      </c:catAx>
      <c:valAx>
        <c:axId val="6411746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1159968"/>
        <c:crosses val="autoZero"/>
        <c:crossBetween val="between"/>
      </c:valAx>
      <c:valAx>
        <c:axId val="641167584"/>
        <c:scaling>
          <c:orientation val="minMax"/>
          <c:min val="0"/>
        </c:scaling>
        <c:delete val="1"/>
        <c:axPos val="r"/>
        <c:numFmt formatCode="#;;0" sourceLinked="0"/>
        <c:majorTickMark val="out"/>
        <c:minorTickMark val="none"/>
        <c:tickLblPos val="nextTo"/>
        <c:crossAx val="641168672"/>
        <c:crosses val="max"/>
        <c:crossBetween val="midCat"/>
        <c:majorUnit val="1"/>
      </c:valAx>
      <c:valAx>
        <c:axId val="6411686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11675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4.1141274190026778E-2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0.6136084016672001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1.118010599248187E-2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41169216"/>
        <c:axId val="6411648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9.4772784793610505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641162688"/>
        <c:axId val="641161600"/>
      </c:scatterChart>
      <c:catAx>
        <c:axId val="641169216"/>
        <c:scaling>
          <c:orientation val="minMax"/>
        </c:scaling>
        <c:delete val="1"/>
        <c:axPos val="l"/>
        <c:numFmt formatCode="General" sourceLinked="1"/>
        <c:majorTickMark val="out"/>
        <c:minorTickMark val="none"/>
        <c:tickLblPos val="nextTo"/>
        <c:crossAx val="641164864"/>
        <c:crosses val="autoZero"/>
        <c:auto val="1"/>
        <c:lblAlgn val="ctr"/>
        <c:lblOffset val="100"/>
        <c:noMultiLvlLbl val="0"/>
      </c:catAx>
      <c:valAx>
        <c:axId val="6411648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1169216"/>
        <c:crosses val="autoZero"/>
        <c:crossBetween val="between"/>
      </c:valAx>
      <c:valAx>
        <c:axId val="641161600"/>
        <c:scaling>
          <c:orientation val="minMax"/>
          <c:min val="0"/>
        </c:scaling>
        <c:delete val="1"/>
        <c:axPos val="r"/>
        <c:numFmt formatCode="#;;0" sourceLinked="0"/>
        <c:majorTickMark val="out"/>
        <c:minorTickMark val="none"/>
        <c:tickLblPos val="nextTo"/>
        <c:crossAx val="641162688"/>
        <c:crosses val="max"/>
        <c:crossBetween val="midCat"/>
        <c:majorUnit val="1"/>
      </c:valAx>
      <c:valAx>
        <c:axId val="6411626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11616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1.9142975852666666E-2</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0.21573110495677916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6.0144219142745037E-2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0.62789708185814685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6.0144219142744149E-2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0.20047282419582935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41163232"/>
        <c:axId val="6411637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8.3093649087364394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641165408"/>
        <c:axId val="641164320"/>
      </c:scatterChart>
      <c:catAx>
        <c:axId val="641163232"/>
        <c:scaling>
          <c:orientation val="minMax"/>
        </c:scaling>
        <c:delete val="1"/>
        <c:axPos val="l"/>
        <c:numFmt formatCode="General" sourceLinked="1"/>
        <c:majorTickMark val="out"/>
        <c:minorTickMark val="none"/>
        <c:tickLblPos val="nextTo"/>
        <c:crossAx val="641163776"/>
        <c:crosses val="autoZero"/>
        <c:auto val="1"/>
        <c:lblAlgn val="ctr"/>
        <c:lblOffset val="100"/>
        <c:noMultiLvlLbl val="0"/>
      </c:catAx>
      <c:valAx>
        <c:axId val="6411637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1163232"/>
        <c:crosses val="autoZero"/>
        <c:crossBetween val="between"/>
      </c:valAx>
      <c:valAx>
        <c:axId val="641164320"/>
        <c:scaling>
          <c:orientation val="minMax"/>
          <c:min val="0"/>
        </c:scaling>
        <c:delete val="1"/>
        <c:axPos val="r"/>
        <c:numFmt formatCode="#;;0" sourceLinked="0"/>
        <c:majorTickMark val="out"/>
        <c:minorTickMark val="none"/>
        <c:tickLblPos val="nextTo"/>
        <c:crossAx val="641165408"/>
        <c:crosses val="max"/>
        <c:crossBetween val="midCat"/>
        <c:majorUnit val="1"/>
      </c:valAx>
      <c:valAx>
        <c:axId val="6411654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11643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641167040"/>
        <c:axId val="6440376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6.8901455722557934</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644024640"/>
        <c:axId val="644034976"/>
      </c:barChart>
      <c:catAx>
        <c:axId val="641167040"/>
        <c:scaling>
          <c:orientation val="minMax"/>
        </c:scaling>
        <c:delete val="1"/>
        <c:axPos val="b"/>
        <c:numFmt formatCode="General" sourceLinked="1"/>
        <c:majorTickMark val="none"/>
        <c:minorTickMark val="none"/>
        <c:tickLblPos val="nextTo"/>
        <c:crossAx val="644037696"/>
        <c:crosses val="autoZero"/>
        <c:auto val="1"/>
        <c:lblAlgn val="ctr"/>
        <c:lblOffset val="100"/>
        <c:noMultiLvlLbl val="0"/>
      </c:catAx>
      <c:valAx>
        <c:axId val="6440376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1167040"/>
        <c:crosses val="autoZero"/>
        <c:crossBetween val="between"/>
      </c:valAx>
      <c:valAx>
        <c:axId val="6440349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4024640"/>
        <c:crosses val="max"/>
        <c:crossBetween val="between"/>
      </c:valAx>
      <c:catAx>
        <c:axId val="644024640"/>
        <c:scaling>
          <c:orientation val="minMax"/>
        </c:scaling>
        <c:delete val="1"/>
        <c:axPos val="b"/>
        <c:numFmt formatCode="General" sourceLinked="1"/>
        <c:majorTickMark val="out"/>
        <c:minorTickMark val="none"/>
        <c:tickLblPos val="nextTo"/>
        <c:crossAx val="6440349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0.26262471405460364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0.10333042670305304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1.0787549380268402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0.10333042670305304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0.37063557306146144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4.8342825323538285E-2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44036608"/>
        <c:axId val="6440355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6.3490692961059203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644022464"/>
        <c:axId val="644023008"/>
      </c:scatterChart>
      <c:catAx>
        <c:axId val="644036608"/>
        <c:scaling>
          <c:orientation val="minMax"/>
        </c:scaling>
        <c:delete val="1"/>
        <c:axPos val="l"/>
        <c:numFmt formatCode="General" sourceLinked="1"/>
        <c:majorTickMark val="out"/>
        <c:minorTickMark val="none"/>
        <c:tickLblPos val="nextTo"/>
        <c:crossAx val="644035520"/>
        <c:crosses val="autoZero"/>
        <c:auto val="1"/>
        <c:lblAlgn val="ctr"/>
        <c:lblOffset val="100"/>
        <c:noMultiLvlLbl val="0"/>
      </c:catAx>
      <c:valAx>
        <c:axId val="6440355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4036608"/>
        <c:crosses val="autoZero"/>
        <c:crossBetween val="between"/>
      </c:valAx>
      <c:valAx>
        <c:axId val="644023008"/>
        <c:scaling>
          <c:orientation val="minMax"/>
          <c:min val="0"/>
        </c:scaling>
        <c:delete val="1"/>
        <c:axPos val="r"/>
        <c:numFmt formatCode="#;;0" sourceLinked="0"/>
        <c:majorTickMark val="out"/>
        <c:minorTickMark val="none"/>
        <c:tickLblPos val="nextTo"/>
        <c:crossAx val="644022464"/>
        <c:crosses val="max"/>
        <c:crossBetween val="midCat"/>
        <c:majorUnit val="1"/>
      </c:valAx>
      <c:valAx>
        <c:axId val="6440224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40230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0.21533923303834807</c:v>
                </c:pt>
                <c:pt idx="1">
                  <c:v>0.13274336283185842</c:v>
                </c:pt>
                <c:pt idx="2">
                  <c:v>0.24188790560471976</c:v>
                </c:pt>
                <c:pt idx="3">
                  <c:v>0.41002949852507375</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0.19437611485195561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7.1131667023227152E-2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0.74260447285194608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7.1131667023227152E-2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0.25514194619300756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3.4842488984277331E-2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44025184"/>
        <c:axId val="6440240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7.5012795323123296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644027360"/>
        <c:axId val="644037152"/>
      </c:scatterChart>
      <c:catAx>
        <c:axId val="644025184"/>
        <c:scaling>
          <c:orientation val="minMax"/>
        </c:scaling>
        <c:delete val="1"/>
        <c:axPos val="l"/>
        <c:numFmt formatCode="General" sourceLinked="1"/>
        <c:majorTickMark val="out"/>
        <c:minorTickMark val="none"/>
        <c:tickLblPos val="nextTo"/>
        <c:crossAx val="644024096"/>
        <c:crosses val="autoZero"/>
        <c:auto val="1"/>
        <c:lblAlgn val="ctr"/>
        <c:lblOffset val="100"/>
        <c:noMultiLvlLbl val="0"/>
      </c:catAx>
      <c:valAx>
        <c:axId val="6440240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4025184"/>
        <c:crosses val="autoZero"/>
        <c:crossBetween val="between"/>
      </c:valAx>
      <c:valAx>
        <c:axId val="644037152"/>
        <c:scaling>
          <c:orientation val="minMax"/>
          <c:min val="0"/>
        </c:scaling>
        <c:delete val="1"/>
        <c:axPos val="r"/>
        <c:numFmt formatCode="#;;0" sourceLinked="0"/>
        <c:majorTickMark val="out"/>
        <c:minorTickMark val="none"/>
        <c:tickLblPos val="nextTo"/>
        <c:crossAx val="644027360"/>
        <c:crosses val="max"/>
        <c:crossBetween val="midCat"/>
        <c:majorUnit val="1"/>
      </c:valAx>
      <c:valAx>
        <c:axId val="6440273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40371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0.2273468462363919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8.1440757434362077E-2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0.85022990848027291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8.1440757434362077E-2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6.0596051037302701E-3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44025728"/>
        <c:axId val="6440322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6.8200878883491303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644023552"/>
        <c:axId val="644026272"/>
      </c:scatterChart>
      <c:catAx>
        <c:axId val="644025728"/>
        <c:scaling>
          <c:orientation val="minMax"/>
        </c:scaling>
        <c:delete val="1"/>
        <c:axPos val="l"/>
        <c:numFmt formatCode="General" sourceLinked="1"/>
        <c:majorTickMark val="out"/>
        <c:minorTickMark val="none"/>
        <c:tickLblPos val="nextTo"/>
        <c:crossAx val="644032256"/>
        <c:crosses val="autoZero"/>
        <c:auto val="1"/>
        <c:lblAlgn val="ctr"/>
        <c:lblOffset val="100"/>
        <c:noMultiLvlLbl val="0"/>
      </c:catAx>
      <c:valAx>
        <c:axId val="6440322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4025728"/>
        <c:crosses val="autoZero"/>
        <c:crossBetween val="between"/>
      </c:valAx>
      <c:valAx>
        <c:axId val="644026272"/>
        <c:scaling>
          <c:orientation val="minMax"/>
          <c:min val="0"/>
        </c:scaling>
        <c:delete val="1"/>
        <c:axPos val="r"/>
        <c:numFmt formatCode="#;;0" sourceLinked="0"/>
        <c:majorTickMark val="out"/>
        <c:minorTickMark val="none"/>
        <c:tickLblPos val="nextTo"/>
        <c:crossAx val="644023552"/>
        <c:crosses val="max"/>
        <c:crossBetween val="midCat"/>
        <c:majorUnit val="1"/>
      </c:valAx>
      <c:valAx>
        <c:axId val="6440235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40262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644029536"/>
        <c:axId val="6440268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7.1224335562273549</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644036064"/>
        <c:axId val="644027904"/>
      </c:barChart>
      <c:catAx>
        <c:axId val="644029536"/>
        <c:scaling>
          <c:orientation val="minMax"/>
        </c:scaling>
        <c:delete val="1"/>
        <c:axPos val="b"/>
        <c:numFmt formatCode="General" sourceLinked="1"/>
        <c:majorTickMark val="none"/>
        <c:minorTickMark val="none"/>
        <c:tickLblPos val="nextTo"/>
        <c:crossAx val="644026816"/>
        <c:crosses val="autoZero"/>
        <c:auto val="1"/>
        <c:lblAlgn val="ctr"/>
        <c:lblOffset val="100"/>
        <c:noMultiLvlLbl val="0"/>
      </c:catAx>
      <c:valAx>
        <c:axId val="6440268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4029536"/>
        <c:crosses val="autoZero"/>
        <c:crossBetween val="between"/>
      </c:valAx>
      <c:valAx>
        <c:axId val="6440279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4036064"/>
        <c:crosses val="max"/>
        <c:crossBetween val="between"/>
      </c:valAx>
      <c:catAx>
        <c:axId val="644036064"/>
        <c:scaling>
          <c:orientation val="minMax"/>
        </c:scaling>
        <c:delete val="1"/>
        <c:axPos val="b"/>
        <c:numFmt formatCode="General" sourceLinked="1"/>
        <c:majorTickMark val="out"/>
        <c:minorTickMark val="none"/>
        <c:tickLblPos val="nextTo"/>
        <c:crossAx val="6440279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7.287139159459155E-2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0.13970789496478186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1.4585305256475873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0.13970789496478186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8.9339799837967249E-2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44031712"/>
        <c:axId val="6440284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6.4423577457541601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644030624"/>
        <c:axId val="644030080"/>
      </c:scatterChart>
      <c:catAx>
        <c:axId val="644031712"/>
        <c:scaling>
          <c:orientation val="minMax"/>
        </c:scaling>
        <c:delete val="1"/>
        <c:axPos val="l"/>
        <c:numFmt formatCode="General" sourceLinked="1"/>
        <c:majorTickMark val="out"/>
        <c:minorTickMark val="none"/>
        <c:tickLblPos val="nextTo"/>
        <c:crossAx val="644028448"/>
        <c:crosses val="autoZero"/>
        <c:auto val="1"/>
        <c:lblAlgn val="ctr"/>
        <c:lblOffset val="100"/>
        <c:noMultiLvlLbl val="0"/>
      </c:catAx>
      <c:valAx>
        <c:axId val="6440284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4031712"/>
        <c:crosses val="autoZero"/>
        <c:crossBetween val="between"/>
      </c:valAx>
      <c:valAx>
        <c:axId val="644030080"/>
        <c:scaling>
          <c:orientation val="minMax"/>
          <c:min val="0"/>
        </c:scaling>
        <c:delete val="1"/>
        <c:axPos val="r"/>
        <c:numFmt formatCode="#;;0" sourceLinked="0"/>
        <c:majorTickMark val="out"/>
        <c:minorTickMark val="none"/>
        <c:tickLblPos val="nextTo"/>
        <c:crossAx val="644030624"/>
        <c:crosses val="max"/>
        <c:crossBetween val="midCat"/>
        <c:majorUnit val="1"/>
      </c:valAx>
      <c:valAx>
        <c:axId val="6440306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403008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0.2518796548795903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9.0157414717443984E-2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0.94123056905272939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9.0157414717443984E-2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0.1659532136471924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44028992"/>
        <c:axId val="6440328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7.8025093667005496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644033344"/>
        <c:axId val="644031168"/>
      </c:scatterChart>
      <c:catAx>
        <c:axId val="644028992"/>
        <c:scaling>
          <c:orientation val="minMax"/>
        </c:scaling>
        <c:delete val="1"/>
        <c:axPos val="l"/>
        <c:numFmt formatCode="General" sourceLinked="1"/>
        <c:majorTickMark val="out"/>
        <c:minorTickMark val="none"/>
        <c:tickLblPos val="nextTo"/>
        <c:crossAx val="644032800"/>
        <c:crosses val="autoZero"/>
        <c:auto val="1"/>
        <c:lblAlgn val="ctr"/>
        <c:lblOffset val="100"/>
        <c:noMultiLvlLbl val="0"/>
      </c:catAx>
      <c:valAx>
        <c:axId val="6440328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4028992"/>
        <c:crosses val="autoZero"/>
        <c:crossBetween val="between"/>
      </c:valAx>
      <c:valAx>
        <c:axId val="644031168"/>
        <c:scaling>
          <c:orientation val="minMax"/>
          <c:min val="0"/>
        </c:scaling>
        <c:delete val="1"/>
        <c:axPos val="r"/>
        <c:numFmt formatCode="#;;0" sourceLinked="0"/>
        <c:majorTickMark val="out"/>
        <c:minorTickMark val="none"/>
        <c:tickLblPos val="nextTo"/>
        <c:crossAx val="644033344"/>
        <c:crosses val="max"/>
        <c:crossBetween val="midCat"/>
        <c:majorUnit val="1"/>
      </c:valAx>
      <c:valAx>
        <c:axId val="6440333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40311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644033888"/>
        <c:axId val="6440344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6.7730247144189351</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648828864"/>
        <c:axId val="648824512"/>
      </c:barChart>
      <c:catAx>
        <c:axId val="644033888"/>
        <c:scaling>
          <c:orientation val="minMax"/>
        </c:scaling>
        <c:delete val="1"/>
        <c:axPos val="b"/>
        <c:numFmt formatCode="General" sourceLinked="1"/>
        <c:majorTickMark val="none"/>
        <c:minorTickMark val="none"/>
        <c:tickLblPos val="nextTo"/>
        <c:crossAx val="644034432"/>
        <c:crosses val="autoZero"/>
        <c:auto val="1"/>
        <c:lblAlgn val="ctr"/>
        <c:lblOffset val="100"/>
        <c:noMultiLvlLbl val="0"/>
      </c:catAx>
      <c:valAx>
        <c:axId val="6440344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4033888"/>
        <c:crosses val="autoZero"/>
        <c:crossBetween val="between"/>
      </c:valAx>
      <c:valAx>
        <c:axId val="6488245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8828864"/>
        <c:crosses val="max"/>
        <c:crossBetween val="between"/>
      </c:valAx>
      <c:catAx>
        <c:axId val="648828864"/>
        <c:scaling>
          <c:orientation val="minMax"/>
        </c:scaling>
        <c:delete val="1"/>
        <c:axPos val="b"/>
        <c:numFmt formatCode="General" sourceLinked="1"/>
        <c:majorTickMark val="out"/>
        <c:minorTickMark val="none"/>
        <c:tickLblPos val="nextTo"/>
        <c:crossAx val="6488245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0.35368792112553038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0.1495825501928163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1.561620519838427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0.1495825501928163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0.42769773461579952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48829952"/>
        <c:axId val="648831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6.9037227514469697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648822880"/>
        <c:axId val="648833760"/>
      </c:scatterChart>
      <c:catAx>
        <c:axId val="648829952"/>
        <c:scaling>
          <c:orientation val="minMax"/>
        </c:scaling>
        <c:delete val="1"/>
        <c:axPos val="l"/>
        <c:numFmt formatCode="General" sourceLinked="1"/>
        <c:majorTickMark val="out"/>
        <c:minorTickMark val="none"/>
        <c:tickLblPos val="nextTo"/>
        <c:crossAx val="648831584"/>
        <c:crosses val="autoZero"/>
        <c:auto val="1"/>
        <c:lblAlgn val="ctr"/>
        <c:lblOffset val="100"/>
        <c:noMultiLvlLbl val="0"/>
      </c:catAx>
      <c:valAx>
        <c:axId val="648831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8829952"/>
        <c:crosses val="autoZero"/>
        <c:crossBetween val="between"/>
      </c:valAx>
      <c:valAx>
        <c:axId val="648833760"/>
        <c:scaling>
          <c:orientation val="minMax"/>
          <c:min val="0"/>
        </c:scaling>
        <c:delete val="1"/>
        <c:axPos val="r"/>
        <c:numFmt formatCode="#;;0" sourceLinked="0"/>
        <c:majorTickMark val="out"/>
        <c:minorTickMark val="none"/>
        <c:tickLblPos val="nextTo"/>
        <c:crossAx val="648822880"/>
        <c:crosses val="max"/>
        <c:crossBetween val="midCat"/>
        <c:majorUnit val="1"/>
      </c:valAx>
      <c:valAx>
        <c:axId val="648822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88337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0.21660122967602202</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0.43051135843067012</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0.12002334800112546</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1.2530266589028063</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0.12002334800112546</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0.19331510296205057</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648834848"/>
        <c:axId val="6488310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6.6423266773909004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648832672"/>
        <c:axId val="648832128"/>
      </c:scatterChart>
      <c:catAx>
        <c:axId val="648834848"/>
        <c:scaling>
          <c:orientation val="minMax"/>
        </c:scaling>
        <c:delete val="1"/>
        <c:axPos val="l"/>
        <c:numFmt formatCode="General" sourceLinked="1"/>
        <c:majorTickMark val="out"/>
        <c:minorTickMark val="none"/>
        <c:tickLblPos val="nextTo"/>
        <c:crossAx val="648831040"/>
        <c:crosses val="autoZero"/>
        <c:auto val="1"/>
        <c:lblAlgn val="ctr"/>
        <c:lblOffset val="100"/>
        <c:noMultiLvlLbl val="0"/>
      </c:catAx>
      <c:valAx>
        <c:axId val="6488310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8834848"/>
        <c:crosses val="autoZero"/>
        <c:crossBetween val="between"/>
      </c:valAx>
      <c:valAx>
        <c:axId val="648832128"/>
        <c:scaling>
          <c:orientation val="minMax"/>
          <c:min val="0"/>
        </c:scaling>
        <c:delete val="1"/>
        <c:axPos val="r"/>
        <c:numFmt formatCode="#;;0" sourceLinked="0"/>
        <c:majorTickMark val="out"/>
        <c:minorTickMark val="none"/>
        <c:tickLblPos val="nextTo"/>
        <c:crossAx val="648832672"/>
        <c:crosses val="max"/>
        <c:crossBetween val="midCat"/>
        <c:majorUnit val="1"/>
      </c:valAx>
      <c:valAx>
        <c:axId val="6488326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88321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648827232"/>
        <c:axId val="6488375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7.1537756881803061</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648825600"/>
        <c:axId val="648835392"/>
      </c:barChart>
      <c:catAx>
        <c:axId val="648827232"/>
        <c:scaling>
          <c:orientation val="minMax"/>
        </c:scaling>
        <c:delete val="1"/>
        <c:axPos val="b"/>
        <c:numFmt formatCode="General" sourceLinked="1"/>
        <c:majorTickMark val="none"/>
        <c:minorTickMark val="none"/>
        <c:tickLblPos val="nextTo"/>
        <c:crossAx val="648837568"/>
        <c:crosses val="autoZero"/>
        <c:auto val="1"/>
        <c:lblAlgn val="ctr"/>
        <c:lblOffset val="100"/>
        <c:noMultiLvlLbl val="0"/>
      </c:catAx>
      <c:valAx>
        <c:axId val="6488375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8827232"/>
        <c:crosses val="autoZero"/>
        <c:crossBetween val="between"/>
      </c:valAx>
      <c:valAx>
        <c:axId val="6488353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8825600"/>
        <c:crosses val="max"/>
        <c:crossBetween val="between"/>
      </c:valAx>
      <c:catAx>
        <c:axId val="648825600"/>
        <c:scaling>
          <c:orientation val="minMax"/>
        </c:scaling>
        <c:delete val="1"/>
        <c:axPos val="b"/>
        <c:numFmt formatCode="General" sourceLinked="1"/>
        <c:majorTickMark val="out"/>
        <c:minorTickMark val="none"/>
        <c:tickLblPos val="nextTo"/>
        <c:crossAx val="6488353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0.12650686062873451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6.9222597169021682E-2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0.72267405547177965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6.9222597169021682E-2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5.3585272056212219E-2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48834304"/>
        <c:axId val="648826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7.7238571159868297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648823424"/>
        <c:axId val="648826144"/>
      </c:scatterChart>
      <c:catAx>
        <c:axId val="648834304"/>
        <c:scaling>
          <c:orientation val="minMax"/>
        </c:scaling>
        <c:delete val="1"/>
        <c:axPos val="l"/>
        <c:numFmt formatCode="General" sourceLinked="1"/>
        <c:majorTickMark val="out"/>
        <c:minorTickMark val="none"/>
        <c:tickLblPos val="nextTo"/>
        <c:crossAx val="648826688"/>
        <c:crosses val="autoZero"/>
        <c:auto val="1"/>
        <c:lblAlgn val="ctr"/>
        <c:lblOffset val="100"/>
        <c:noMultiLvlLbl val="0"/>
      </c:catAx>
      <c:valAx>
        <c:axId val="648826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8834304"/>
        <c:crosses val="autoZero"/>
        <c:crossBetween val="between"/>
      </c:valAx>
      <c:valAx>
        <c:axId val="648826144"/>
        <c:scaling>
          <c:orientation val="minMax"/>
          <c:min val="0"/>
        </c:scaling>
        <c:delete val="1"/>
        <c:axPos val="r"/>
        <c:numFmt formatCode="#;;0" sourceLinked="0"/>
        <c:majorTickMark val="out"/>
        <c:minorTickMark val="none"/>
        <c:tickLblPos val="nextTo"/>
        <c:crossAx val="648823424"/>
        <c:crosses val="max"/>
        <c:crossBetween val="midCat"/>
        <c:majorUnit val="1"/>
      </c:valAx>
      <c:valAx>
        <c:axId val="6488234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88261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0.41592920353982299</c:v>
                </c:pt>
                <c:pt idx="1">
                  <c:v>0.58112094395280234</c:v>
                </c:pt>
                <c:pt idx="2">
                  <c:v>0</c:v>
                </c:pt>
                <c:pt idx="3">
                  <c:v>2.9498525073746312E-3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523770400"/>
        <c:axId val="523772032"/>
      </c:barChart>
      <c:catAx>
        <c:axId val="5237704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3772032"/>
        <c:crosses val="autoZero"/>
        <c:auto val="1"/>
        <c:lblAlgn val="ctr"/>
        <c:lblOffset val="100"/>
        <c:noMultiLvlLbl val="0"/>
      </c:catAx>
      <c:valAx>
        <c:axId val="523772032"/>
        <c:scaling>
          <c:orientation val="minMax"/>
        </c:scaling>
        <c:delete val="1"/>
        <c:axPos val="t"/>
        <c:numFmt formatCode="0%" sourceLinked="1"/>
        <c:majorTickMark val="none"/>
        <c:minorTickMark val="none"/>
        <c:tickLblPos val="nextTo"/>
        <c:crossAx val="5237704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0.10071703232804197</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1.1897222781018435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0.1139596272710941</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0.16802261630747051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48825056"/>
        <c:axId val="6488277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6.1264793267862201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648835936"/>
        <c:axId val="648823968"/>
      </c:scatterChart>
      <c:catAx>
        <c:axId val="648825056"/>
        <c:scaling>
          <c:orientation val="minMax"/>
        </c:scaling>
        <c:delete val="1"/>
        <c:axPos val="l"/>
        <c:numFmt formatCode="General" sourceLinked="1"/>
        <c:majorTickMark val="out"/>
        <c:minorTickMark val="none"/>
        <c:tickLblPos val="nextTo"/>
        <c:crossAx val="648827776"/>
        <c:crosses val="autoZero"/>
        <c:auto val="1"/>
        <c:lblAlgn val="ctr"/>
        <c:lblOffset val="100"/>
        <c:noMultiLvlLbl val="0"/>
      </c:catAx>
      <c:valAx>
        <c:axId val="6488277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8825056"/>
        <c:crosses val="autoZero"/>
        <c:crossBetween val="between"/>
      </c:valAx>
      <c:valAx>
        <c:axId val="648823968"/>
        <c:scaling>
          <c:orientation val="minMax"/>
          <c:min val="0"/>
        </c:scaling>
        <c:delete val="1"/>
        <c:axPos val="r"/>
        <c:numFmt formatCode="#;;0" sourceLinked="0"/>
        <c:majorTickMark val="out"/>
        <c:minorTickMark val="none"/>
        <c:tickLblPos val="nextTo"/>
        <c:crossAx val="648835936"/>
        <c:crosses val="max"/>
        <c:crossBetween val="midCat"/>
        <c:majorUnit val="1"/>
      </c:valAx>
      <c:valAx>
        <c:axId val="6488359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88239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7.3538432423665867E-2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0.13354040802945555</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1.3941428404421563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0.13354040802945555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0.20283782048422694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48830496"/>
        <c:axId val="648828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7.6109906217678702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648829408"/>
        <c:axId val="648833216"/>
      </c:scatterChart>
      <c:catAx>
        <c:axId val="648830496"/>
        <c:scaling>
          <c:orientation val="minMax"/>
        </c:scaling>
        <c:delete val="1"/>
        <c:axPos val="l"/>
        <c:numFmt formatCode="General" sourceLinked="1"/>
        <c:majorTickMark val="out"/>
        <c:minorTickMark val="none"/>
        <c:tickLblPos val="nextTo"/>
        <c:crossAx val="648828320"/>
        <c:crosses val="autoZero"/>
        <c:auto val="1"/>
        <c:lblAlgn val="ctr"/>
        <c:lblOffset val="100"/>
        <c:noMultiLvlLbl val="0"/>
      </c:catAx>
      <c:valAx>
        <c:axId val="648828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48830496"/>
        <c:crosses val="autoZero"/>
        <c:crossBetween val="between"/>
      </c:valAx>
      <c:valAx>
        <c:axId val="648833216"/>
        <c:scaling>
          <c:orientation val="minMax"/>
          <c:min val="0"/>
        </c:scaling>
        <c:delete val="1"/>
        <c:axPos val="r"/>
        <c:numFmt formatCode="#;;0" sourceLinked="0"/>
        <c:majorTickMark val="out"/>
        <c:minorTickMark val="none"/>
        <c:tickLblPos val="nextTo"/>
        <c:crossAx val="648829408"/>
        <c:crosses val="max"/>
        <c:crossBetween val="midCat"/>
        <c:majorUnit val="1"/>
      </c:valAx>
      <c:valAx>
        <c:axId val="6488294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88332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648836480"/>
        <c:axId val="64883702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7.7468516370265856</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651367600"/>
        <c:axId val="648838112"/>
      </c:barChart>
      <c:catAx>
        <c:axId val="648836480"/>
        <c:scaling>
          <c:orientation val="minMax"/>
        </c:scaling>
        <c:delete val="1"/>
        <c:axPos val="b"/>
        <c:numFmt formatCode="General" sourceLinked="1"/>
        <c:majorTickMark val="none"/>
        <c:minorTickMark val="none"/>
        <c:tickLblPos val="nextTo"/>
        <c:crossAx val="648837024"/>
        <c:crosses val="autoZero"/>
        <c:auto val="1"/>
        <c:lblAlgn val="ctr"/>
        <c:lblOffset val="100"/>
        <c:noMultiLvlLbl val="0"/>
      </c:catAx>
      <c:valAx>
        <c:axId val="64883702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48836480"/>
        <c:crosses val="autoZero"/>
        <c:crossBetween val="between"/>
      </c:valAx>
      <c:valAx>
        <c:axId val="6488381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367600"/>
        <c:crosses val="max"/>
        <c:crossBetween val="between"/>
      </c:valAx>
      <c:catAx>
        <c:axId val="651367600"/>
        <c:scaling>
          <c:orientation val="minMax"/>
        </c:scaling>
        <c:delete val="1"/>
        <c:axPos val="b"/>
        <c:numFmt formatCode="General" sourceLinked="1"/>
        <c:majorTickMark val="out"/>
        <c:minorTickMark val="none"/>
        <c:tickLblPos val="nextTo"/>
        <c:crossAx val="6488381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0.26280010728787495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7.8416503497618528E-2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0.81865712810760183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7.841650349761764E-2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0.28127190256204493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0.13793264795064175</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1373040"/>
        <c:axId val="6513665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8.0292455364218007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651378480"/>
        <c:axId val="651377936"/>
      </c:scatterChart>
      <c:catAx>
        <c:axId val="651373040"/>
        <c:scaling>
          <c:orientation val="minMax"/>
        </c:scaling>
        <c:delete val="1"/>
        <c:axPos val="l"/>
        <c:numFmt formatCode="General" sourceLinked="1"/>
        <c:majorTickMark val="out"/>
        <c:minorTickMark val="none"/>
        <c:tickLblPos val="nextTo"/>
        <c:crossAx val="651366512"/>
        <c:crosses val="autoZero"/>
        <c:auto val="1"/>
        <c:lblAlgn val="ctr"/>
        <c:lblOffset val="100"/>
        <c:noMultiLvlLbl val="0"/>
      </c:catAx>
      <c:valAx>
        <c:axId val="6513665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1373040"/>
        <c:crosses val="autoZero"/>
        <c:crossBetween val="between"/>
      </c:valAx>
      <c:valAx>
        <c:axId val="651377936"/>
        <c:scaling>
          <c:orientation val="minMax"/>
          <c:min val="0"/>
        </c:scaling>
        <c:delete val="1"/>
        <c:axPos val="r"/>
        <c:numFmt formatCode="#;;0" sourceLinked="0"/>
        <c:majorTickMark val="out"/>
        <c:minorTickMark val="none"/>
        <c:tickLblPos val="nextTo"/>
        <c:crossAx val="651378480"/>
        <c:crosses val="max"/>
        <c:crossBetween val="midCat"/>
        <c:majorUnit val="1"/>
      </c:valAx>
      <c:valAx>
        <c:axId val="6513784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3779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0.2361590234468034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0.11719660568211765</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1.2235158716888712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0.11719660568211765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0.42037212555676362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0.50353326810710719</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651371408"/>
        <c:axId val="6513801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7.4644577376313697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651373584"/>
        <c:axId val="651370320"/>
      </c:scatterChart>
      <c:catAx>
        <c:axId val="651371408"/>
        <c:scaling>
          <c:orientation val="minMax"/>
        </c:scaling>
        <c:delete val="1"/>
        <c:axPos val="l"/>
        <c:numFmt formatCode="General" sourceLinked="1"/>
        <c:majorTickMark val="out"/>
        <c:minorTickMark val="none"/>
        <c:tickLblPos val="nextTo"/>
        <c:crossAx val="651380112"/>
        <c:crosses val="autoZero"/>
        <c:auto val="1"/>
        <c:lblAlgn val="ctr"/>
        <c:lblOffset val="100"/>
        <c:noMultiLvlLbl val="0"/>
      </c:catAx>
      <c:valAx>
        <c:axId val="6513801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1371408"/>
        <c:crosses val="autoZero"/>
        <c:crossBetween val="between"/>
      </c:valAx>
      <c:valAx>
        <c:axId val="651370320"/>
        <c:scaling>
          <c:orientation val="minMax"/>
          <c:min val="0"/>
        </c:scaling>
        <c:delete val="1"/>
        <c:axPos val="r"/>
        <c:numFmt formatCode="#;;0" sourceLinked="0"/>
        <c:majorTickMark val="out"/>
        <c:minorTickMark val="none"/>
        <c:tickLblPos val="nextTo"/>
        <c:crossAx val="651373584"/>
        <c:crosses val="max"/>
        <c:crossBetween val="midCat"/>
        <c:majorUnit val="1"/>
      </c:valAx>
      <c:valAx>
        <c:axId val="6513735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3703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651380656"/>
        <c:axId val="6513757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4.8655831991454193</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651371952"/>
        <c:axId val="651372496"/>
      </c:barChart>
      <c:catAx>
        <c:axId val="651380656"/>
        <c:scaling>
          <c:orientation val="minMax"/>
        </c:scaling>
        <c:delete val="1"/>
        <c:axPos val="b"/>
        <c:numFmt formatCode="General" sourceLinked="1"/>
        <c:majorTickMark val="none"/>
        <c:minorTickMark val="none"/>
        <c:tickLblPos val="nextTo"/>
        <c:crossAx val="651375760"/>
        <c:crosses val="autoZero"/>
        <c:auto val="1"/>
        <c:lblAlgn val="ctr"/>
        <c:lblOffset val="100"/>
        <c:noMultiLvlLbl val="0"/>
      </c:catAx>
      <c:valAx>
        <c:axId val="6513757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1380656"/>
        <c:crosses val="autoZero"/>
        <c:crossBetween val="between"/>
      </c:valAx>
      <c:valAx>
        <c:axId val="6513724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371952"/>
        <c:crosses val="max"/>
        <c:crossBetween val="between"/>
      </c:valAx>
      <c:catAx>
        <c:axId val="651371952"/>
        <c:scaling>
          <c:orientation val="minMax"/>
        </c:scaling>
        <c:delete val="1"/>
        <c:axPos val="b"/>
        <c:numFmt formatCode="General" sourceLinked="1"/>
        <c:majorTickMark val="out"/>
        <c:minorTickMark val="none"/>
        <c:tickLblPos val="nextTo"/>
        <c:crossAx val="6513724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0.21180779569408248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0.15195647922707201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1.58640400085112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0.15195647922707156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0.14969333600238421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1374128"/>
        <c:axId val="6513746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4.75305593700672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651370864"/>
        <c:axId val="651367056"/>
      </c:scatterChart>
      <c:catAx>
        <c:axId val="651374128"/>
        <c:scaling>
          <c:orientation val="minMax"/>
        </c:scaling>
        <c:delete val="1"/>
        <c:axPos val="l"/>
        <c:numFmt formatCode="General" sourceLinked="1"/>
        <c:majorTickMark val="out"/>
        <c:minorTickMark val="none"/>
        <c:tickLblPos val="nextTo"/>
        <c:crossAx val="651374672"/>
        <c:crosses val="autoZero"/>
        <c:auto val="1"/>
        <c:lblAlgn val="ctr"/>
        <c:lblOffset val="100"/>
        <c:noMultiLvlLbl val="0"/>
      </c:catAx>
      <c:valAx>
        <c:axId val="6513746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1374128"/>
        <c:crosses val="autoZero"/>
        <c:crossBetween val="between"/>
      </c:valAx>
      <c:valAx>
        <c:axId val="651367056"/>
        <c:scaling>
          <c:orientation val="minMax"/>
          <c:min val="0"/>
        </c:scaling>
        <c:delete val="1"/>
        <c:axPos val="r"/>
        <c:numFmt formatCode="#;;0" sourceLinked="0"/>
        <c:majorTickMark val="out"/>
        <c:minorTickMark val="none"/>
        <c:tickLblPos val="nextTo"/>
        <c:crossAx val="651370864"/>
        <c:crosses val="max"/>
        <c:crossBetween val="midCat"/>
        <c:majorUnit val="1"/>
      </c:valAx>
      <c:valAx>
        <c:axId val="6513708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13670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0.46908550585592623</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0.14190039766826246</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1.4814199416064895</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0.14190039766826246</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9.878629539899908E-2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651379024"/>
        <c:axId val="6513752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4.0276813799628801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651376304"/>
        <c:axId val="651376848"/>
      </c:scatterChart>
      <c:catAx>
        <c:axId val="651379024"/>
        <c:scaling>
          <c:orientation val="minMax"/>
        </c:scaling>
        <c:delete val="1"/>
        <c:axPos val="l"/>
        <c:numFmt formatCode="General" sourceLinked="1"/>
        <c:majorTickMark val="out"/>
        <c:minorTickMark val="none"/>
        <c:tickLblPos val="nextTo"/>
        <c:crossAx val="651375216"/>
        <c:crosses val="autoZero"/>
        <c:auto val="1"/>
        <c:lblAlgn val="ctr"/>
        <c:lblOffset val="100"/>
        <c:noMultiLvlLbl val="0"/>
      </c:catAx>
      <c:valAx>
        <c:axId val="6513752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1379024"/>
        <c:crosses val="autoZero"/>
        <c:crossBetween val="between"/>
      </c:valAx>
      <c:valAx>
        <c:axId val="651376848"/>
        <c:scaling>
          <c:orientation val="minMax"/>
          <c:min val="0"/>
        </c:scaling>
        <c:delete val="1"/>
        <c:axPos val="r"/>
        <c:numFmt formatCode="#;;0" sourceLinked="0"/>
        <c:majorTickMark val="out"/>
        <c:minorTickMark val="none"/>
        <c:tickLblPos val="nextTo"/>
        <c:crossAx val="651376304"/>
        <c:crosses val="max"/>
        <c:crossBetween val="midCat"/>
        <c:majorUnit val="1"/>
      </c:valAx>
      <c:valAx>
        <c:axId val="6513763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513768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0.46648655257943528</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0.18781481426942959</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1.9607599115987662</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0.18781481426942914</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0.31436355424208973</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651368144"/>
        <c:axId val="6513773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4.2571934586159497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651381200"/>
        <c:axId val="651379568"/>
      </c:scatterChart>
      <c:catAx>
        <c:axId val="651368144"/>
        <c:scaling>
          <c:orientation val="minMax"/>
        </c:scaling>
        <c:delete val="1"/>
        <c:axPos val="l"/>
        <c:numFmt formatCode="General" sourceLinked="1"/>
        <c:majorTickMark val="out"/>
        <c:minorTickMark val="none"/>
        <c:tickLblPos val="nextTo"/>
        <c:crossAx val="651377392"/>
        <c:crosses val="autoZero"/>
        <c:auto val="1"/>
        <c:lblAlgn val="ctr"/>
        <c:lblOffset val="100"/>
        <c:noMultiLvlLbl val="0"/>
      </c:catAx>
      <c:valAx>
        <c:axId val="6513773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1368144"/>
        <c:crosses val="autoZero"/>
        <c:crossBetween val="between"/>
      </c:valAx>
      <c:valAx>
        <c:axId val="651379568"/>
        <c:scaling>
          <c:orientation val="minMax"/>
          <c:min val="0"/>
        </c:scaling>
        <c:delete val="1"/>
        <c:axPos val="r"/>
        <c:numFmt formatCode="#;;0" sourceLinked="0"/>
        <c:majorTickMark val="out"/>
        <c:minorTickMark val="none"/>
        <c:tickLblPos val="nextTo"/>
        <c:crossAx val="651381200"/>
        <c:crosses val="max"/>
        <c:crossBetween val="midCat"/>
        <c:majorUnit val="1"/>
      </c:valAx>
      <c:valAx>
        <c:axId val="6513812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513795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0.40680345588431699</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0.11382526270508642</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1.1883195311694905</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0.11382526270508642</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0.19551398386719931</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651368688"/>
        <c:axId val="6513817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6.4244020209961299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651369776"/>
        <c:axId val="651369232"/>
      </c:scatterChart>
      <c:catAx>
        <c:axId val="651368688"/>
        <c:scaling>
          <c:orientation val="minMax"/>
        </c:scaling>
        <c:delete val="1"/>
        <c:axPos val="l"/>
        <c:numFmt formatCode="General" sourceLinked="1"/>
        <c:majorTickMark val="out"/>
        <c:minorTickMark val="none"/>
        <c:tickLblPos val="nextTo"/>
        <c:crossAx val="651381744"/>
        <c:crosses val="autoZero"/>
        <c:auto val="1"/>
        <c:lblAlgn val="ctr"/>
        <c:lblOffset val="100"/>
        <c:noMultiLvlLbl val="0"/>
      </c:catAx>
      <c:valAx>
        <c:axId val="6513817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1368688"/>
        <c:crosses val="autoZero"/>
        <c:crossBetween val="between"/>
      </c:valAx>
      <c:valAx>
        <c:axId val="651369232"/>
        <c:scaling>
          <c:orientation val="minMax"/>
          <c:min val="0"/>
        </c:scaling>
        <c:delete val="1"/>
        <c:axPos val="r"/>
        <c:numFmt formatCode="#;;0" sourceLinked="0"/>
        <c:majorTickMark val="out"/>
        <c:minorTickMark val="none"/>
        <c:tickLblPos val="nextTo"/>
        <c:crossAx val="651369776"/>
        <c:crosses val="max"/>
        <c:crossBetween val="midCat"/>
        <c:majorUnit val="1"/>
      </c:valAx>
      <c:valAx>
        <c:axId val="651369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513692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0.96755162241887904</c:v>
                </c:pt>
                <c:pt idx="1">
                  <c:v>5.8997050147492625E-3</c:v>
                </c:pt>
                <c:pt idx="2">
                  <c:v>0</c:v>
                </c:pt>
                <c:pt idx="3">
                  <c:v>2.9498525073746312E-3</c:v>
                </c:pt>
                <c:pt idx="4">
                  <c:v>0</c:v>
                </c:pt>
                <c:pt idx="5">
                  <c:v>2.359882005899705E-2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523776384"/>
        <c:axId val="523780192"/>
      </c:barChart>
      <c:valAx>
        <c:axId val="52378019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3776384"/>
        <c:crosses val="autoZero"/>
        <c:crossBetween val="between"/>
      </c:valAx>
      <c:catAx>
        <c:axId val="52377638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378019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654910880"/>
        <c:axId val="6549184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1.7254717941106801</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654920672"/>
        <c:axId val="654915776"/>
      </c:barChart>
      <c:catAx>
        <c:axId val="654910880"/>
        <c:scaling>
          <c:orientation val="minMax"/>
        </c:scaling>
        <c:delete val="1"/>
        <c:axPos val="b"/>
        <c:numFmt formatCode="General" sourceLinked="1"/>
        <c:majorTickMark val="none"/>
        <c:minorTickMark val="none"/>
        <c:tickLblPos val="nextTo"/>
        <c:crossAx val="654918496"/>
        <c:crosses val="autoZero"/>
        <c:auto val="1"/>
        <c:lblAlgn val="ctr"/>
        <c:lblOffset val="100"/>
        <c:noMultiLvlLbl val="0"/>
      </c:catAx>
      <c:valAx>
        <c:axId val="6549184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4910880"/>
        <c:crosses val="autoZero"/>
        <c:crossBetween val="between"/>
      </c:valAx>
      <c:valAx>
        <c:axId val="6549157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920672"/>
        <c:crosses val="max"/>
        <c:crossBetween val="between"/>
      </c:valAx>
      <c:catAx>
        <c:axId val="654920672"/>
        <c:scaling>
          <c:orientation val="minMax"/>
        </c:scaling>
        <c:delete val="1"/>
        <c:axPos val="b"/>
        <c:numFmt formatCode="General" sourceLinked="1"/>
        <c:majorTickMark val="out"/>
        <c:minorTickMark val="none"/>
        <c:tickLblPos val="nextTo"/>
        <c:crossAx val="6549157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4.8697881823430711E-2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1.369197434672849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0.13115096874944809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0.43154656244212219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4916320"/>
        <c:axId val="654905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1.7254717941106801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654917952"/>
        <c:axId val="654909248"/>
      </c:scatterChart>
      <c:catAx>
        <c:axId val="654916320"/>
        <c:scaling>
          <c:orientation val="minMax"/>
        </c:scaling>
        <c:delete val="1"/>
        <c:axPos val="l"/>
        <c:numFmt formatCode="General" sourceLinked="1"/>
        <c:majorTickMark val="out"/>
        <c:minorTickMark val="none"/>
        <c:tickLblPos val="nextTo"/>
        <c:crossAx val="654905984"/>
        <c:crosses val="autoZero"/>
        <c:auto val="1"/>
        <c:lblAlgn val="ctr"/>
        <c:lblOffset val="100"/>
        <c:noMultiLvlLbl val="0"/>
      </c:catAx>
      <c:valAx>
        <c:axId val="654905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4916320"/>
        <c:crosses val="autoZero"/>
        <c:crossBetween val="between"/>
      </c:valAx>
      <c:valAx>
        <c:axId val="654909248"/>
        <c:scaling>
          <c:orientation val="minMax"/>
          <c:min val="0"/>
        </c:scaling>
        <c:delete val="1"/>
        <c:axPos val="r"/>
        <c:numFmt formatCode="#;;0" sourceLinked="0"/>
        <c:majorTickMark val="out"/>
        <c:minorTickMark val="none"/>
        <c:tickLblPos val="nextTo"/>
        <c:crossAx val="654917952"/>
        <c:crosses val="max"/>
        <c:crossBetween val="midCat"/>
        <c:majorUnit val="1"/>
      </c:valAx>
      <c:valAx>
        <c:axId val="6549179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9092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654916864"/>
        <c:axId val="65491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7.2996895486756097</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654917408"/>
        <c:axId val="654909792"/>
      </c:barChart>
      <c:catAx>
        <c:axId val="654916864"/>
        <c:scaling>
          <c:orientation val="minMax"/>
        </c:scaling>
        <c:delete val="1"/>
        <c:axPos val="b"/>
        <c:numFmt formatCode="General" sourceLinked="1"/>
        <c:majorTickMark val="none"/>
        <c:minorTickMark val="none"/>
        <c:tickLblPos val="nextTo"/>
        <c:crossAx val="654910336"/>
        <c:crosses val="autoZero"/>
        <c:auto val="1"/>
        <c:lblAlgn val="ctr"/>
        <c:lblOffset val="100"/>
        <c:noMultiLvlLbl val="0"/>
      </c:catAx>
      <c:valAx>
        <c:axId val="65491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4916864"/>
        <c:crosses val="autoZero"/>
        <c:crossBetween val="between"/>
      </c:valAx>
      <c:valAx>
        <c:axId val="65490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917408"/>
        <c:crosses val="max"/>
        <c:crossBetween val="between"/>
      </c:valAx>
      <c:catAx>
        <c:axId val="654917408"/>
        <c:scaling>
          <c:orientation val="minMax"/>
        </c:scaling>
        <c:delete val="1"/>
        <c:axPos val="b"/>
        <c:numFmt formatCode="General" sourceLinked="1"/>
        <c:majorTickMark val="out"/>
        <c:minorTickMark val="none"/>
        <c:tickLblPos val="nextTo"/>
        <c:crossAx val="65490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3.8720512978476229E-2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0.39072844632903525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0.10893216954516483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1.1372363354747552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0.10893216954516483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6.231867959733961E-3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4913056"/>
        <c:axId val="6549114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6.24280891978505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654919040"/>
        <c:axId val="654911968"/>
      </c:scatterChart>
      <c:catAx>
        <c:axId val="654913056"/>
        <c:scaling>
          <c:orientation val="minMax"/>
        </c:scaling>
        <c:delete val="1"/>
        <c:axPos val="l"/>
        <c:numFmt formatCode="General" sourceLinked="1"/>
        <c:majorTickMark val="out"/>
        <c:minorTickMark val="none"/>
        <c:tickLblPos val="nextTo"/>
        <c:crossAx val="654911424"/>
        <c:crosses val="autoZero"/>
        <c:auto val="1"/>
        <c:lblAlgn val="ctr"/>
        <c:lblOffset val="100"/>
        <c:noMultiLvlLbl val="0"/>
      </c:catAx>
      <c:valAx>
        <c:axId val="6549114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4913056"/>
        <c:crosses val="autoZero"/>
        <c:crossBetween val="between"/>
      </c:valAx>
      <c:valAx>
        <c:axId val="654911968"/>
        <c:scaling>
          <c:orientation val="minMax"/>
          <c:min val="0"/>
        </c:scaling>
        <c:delete val="1"/>
        <c:axPos val="r"/>
        <c:numFmt formatCode="#;;0" sourceLinked="0"/>
        <c:majorTickMark val="out"/>
        <c:minorTickMark val="none"/>
        <c:tickLblPos val="nextTo"/>
        <c:crossAx val="654919040"/>
        <c:crosses val="max"/>
        <c:crossBetween val="midCat"/>
        <c:majorUnit val="1"/>
      </c:valAx>
      <c:valAx>
        <c:axId val="6549190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9119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2.3691329841410536E-2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0.37014025175871534</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0.10319233482712953</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1.0773132785098287</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0.10319233482712953</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0.14523605383471683</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654912512"/>
        <c:axId val="654919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7.1204957280076799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654913600"/>
        <c:axId val="654920128"/>
      </c:scatterChart>
      <c:catAx>
        <c:axId val="654912512"/>
        <c:scaling>
          <c:orientation val="minMax"/>
        </c:scaling>
        <c:delete val="1"/>
        <c:axPos val="l"/>
        <c:numFmt formatCode="General" sourceLinked="1"/>
        <c:majorTickMark val="out"/>
        <c:minorTickMark val="none"/>
        <c:tickLblPos val="nextTo"/>
        <c:crossAx val="654919584"/>
        <c:crosses val="autoZero"/>
        <c:auto val="1"/>
        <c:lblAlgn val="ctr"/>
        <c:lblOffset val="100"/>
        <c:noMultiLvlLbl val="0"/>
      </c:catAx>
      <c:valAx>
        <c:axId val="654919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4912512"/>
        <c:crosses val="autoZero"/>
        <c:crossBetween val="between"/>
      </c:valAx>
      <c:valAx>
        <c:axId val="654920128"/>
        <c:scaling>
          <c:orientation val="minMax"/>
          <c:min val="0"/>
        </c:scaling>
        <c:delete val="1"/>
        <c:axPos val="r"/>
        <c:numFmt formatCode="#;;0" sourceLinked="0"/>
        <c:majorTickMark val="out"/>
        <c:minorTickMark val="none"/>
        <c:tickLblPos val="nextTo"/>
        <c:crossAx val="654913600"/>
        <c:crosses val="max"/>
        <c:crossBetween val="midCat"/>
        <c:majorUnit val="1"/>
      </c:valAx>
      <c:valAx>
        <c:axId val="6549136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549201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0.10875726739114011</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7.5521085758369466E-2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0.78842937928739332</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7.5521085758369466E-2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0.11762479274090865</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654914144"/>
        <c:axId val="6549146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8.5357639982340991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654907072"/>
        <c:axId val="654906528"/>
      </c:scatterChart>
      <c:catAx>
        <c:axId val="654914144"/>
        <c:scaling>
          <c:orientation val="minMax"/>
        </c:scaling>
        <c:delete val="1"/>
        <c:axPos val="l"/>
        <c:numFmt formatCode="General" sourceLinked="1"/>
        <c:majorTickMark val="out"/>
        <c:minorTickMark val="none"/>
        <c:tickLblPos val="nextTo"/>
        <c:crossAx val="654914688"/>
        <c:crosses val="autoZero"/>
        <c:auto val="1"/>
        <c:lblAlgn val="ctr"/>
        <c:lblOffset val="100"/>
        <c:noMultiLvlLbl val="0"/>
      </c:catAx>
      <c:valAx>
        <c:axId val="6549146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4914144"/>
        <c:crosses val="autoZero"/>
        <c:crossBetween val="between"/>
      </c:valAx>
      <c:valAx>
        <c:axId val="654906528"/>
        <c:scaling>
          <c:orientation val="minMax"/>
          <c:min val="0"/>
        </c:scaling>
        <c:delete val="1"/>
        <c:axPos val="r"/>
        <c:numFmt formatCode="#;;0" sourceLinked="0"/>
        <c:majorTickMark val="out"/>
        <c:minorTickMark val="none"/>
        <c:tickLblPos val="nextTo"/>
        <c:crossAx val="654907072"/>
        <c:crosses val="max"/>
        <c:crossBetween val="midCat"/>
        <c:majorUnit val="1"/>
      </c:valAx>
      <c:valAx>
        <c:axId val="6549070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549065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654905440"/>
        <c:axId val="654907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7.2456899883082597</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654908160"/>
        <c:axId val="654915232"/>
      </c:barChart>
      <c:catAx>
        <c:axId val="654905440"/>
        <c:scaling>
          <c:orientation val="minMax"/>
        </c:scaling>
        <c:delete val="1"/>
        <c:axPos val="b"/>
        <c:numFmt formatCode="General" sourceLinked="1"/>
        <c:majorTickMark val="none"/>
        <c:minorTickMark val="none"/>
        <c:tickLblPos val="nextTo"/>
        <c:crossAx val="654907616"/>
        <c:crosses val="autoZero"/>
        <c:auto val="1"/>
        <c:lblAlgn val="ctr"/>
        <c:lblOffset val="100"/>
        <c:noMultiLvlLbl val="0"/>
      </c:catAx>
      <c:valAx>
        <c:axId val="654907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4905440"/>
        <c:crosses val="autoZero"/>
        <c:crossBetween val="between"/>
      </c:valAx>
      <c:valAx>
        <c:axId val="6549152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908160"/>
        <c:crosses val="max"/>
        <c:crossBetween val="between"/>
      </c:valAx>
      <c:catAx>
        <c:axId val="654908160"/>
        <c:scaling>
          <c:orientation val="minMax"/>
        </c:scaling>
        <c:delete val="1"/>
        <c:axPos val="b"/>
        <c:numFmt formatCode="General" sourceLinked="1"/>
        <c:majorTickMark val="out"/>
        <c:minorTickMark val="none"/>
        <c:tickLblPos val="nextTo"/>
        <c:crossAx val="6549152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0.3166931303057563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9.0148461075756359E-2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0.94113709430873271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9.0148461075756359E-2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7.9554217467608268E-2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4908704"/>
        <c:axId val="6522829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7.2456899883082597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652286208"/>
        <c:axId val="652290016"/>
      </c:scatterChart>
      <c:catAx>
        <c:axId val="654908704"/>
        <c:scaling>
          <c:orientation val="minMax"/>
        </c:scaling>
        <c:delete val="1"/>
        <c:axPos val="l"/>
        <c:numFmt formatCode="General" sourceLinked="1"/>
        <c:majorTickMark val="out"/>
        <c:minorTickMark val="none"/>
        <c:tickLblPos val="nextTo"/>
        <c:crossAx val="652282944"/>
        <c:crosses val="autoZero"/>
        <c:auto val="1"/>
        <c:lblAlgn val="ctr"/>
        <c:lblOffset val="100"/>
        <c:noMultiLvlLbl val="0"/>
      </c:catAx>
      <c:valAx>
        <c:axId val="6522829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4908704"/>
        <c:crosses val="autoZero"/>
        <c:crossBetween val="between"/>
      </c:valAx>
      <c:valAx>
        <c:axId val="652290016"/>
        <c:scaling>
          <c:orientation val="minMax"/>
          <c:min val="0"/>
        </c:scaling>
        <c:delete val="1"/>
        <c:axPos val="r"/>
        <c:numFmt formatCode="#;;0" sourceLinked="0"/>
        <c:majorTickMark val="out"/>
        <c:minorTickMark val="none"/>
        <c:tickLblPos val="nextTo"/>
        <c:crossAx val="652286208"/>
        <c:crosses val="max"/>
        <c:crossBetween val="midCat"/>
        <c:majorUnit val="1"/>
      </c:valAx>
      <c:valAx>
        <c:axId val="65228620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2290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652283488"/>
        <c:axId val="6522780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6.9111646060308898</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652289472"/>
        <c:axId val="652279136"/>
      </c:barChart>
      <c:catAx>
        <c:axId val="652283488"/>
        <c:scaling>
          <c:orientation val="minMax"/>
        </c:scaling>
        <c:delete val="1"/>
        <c:axPos val="b"/>
        <c:numFmt formatCode="General" sourceLinked="1"/>
        <c:majorTickMark val="none"/>
        <c:minorTickMark val="none"/>
        <c:tickLblPos val="nextTo"/>
        <c:crossAx val="652278048"/>
        <c:crosses val="autoZero"/>
        <c:auto val="1"/>
        <c:lblAlgn val="ctr"/>
        <c:lblOffset val="100"/>
        <c:noMultiLvlLbl val="0"/>
      </c:catAx>
      <c:valAx>
        <c:axId val="6522780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2283488"/>
        <c:crosses val="autoZero"/>
        <c:crossBetween val="between"/>
      </c:valAx>
      <c:valAx>
        <c:axId val="652279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289472"/>
        <c:crosses val="max"/>
        <c:crossBetween val="between"/>
      </c:valAx>
      <c:catAx>
        <c:axId val="652289472"/>
        <c:scaling>
          <c:orientation val="minMax"/>
        </c:scaling>
        <c:delete val="1"/>
        <c:axPos val="b"/>
        <c:numFmt formatCode="General" sourceLinked="1"/>
        <c:majorTickMark val="out"/>
        <c:minorTickMark val="none"/>
        <c:tickLblPos val="nextTo"/>
        <c:crossAx val="652279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0.2710882380612869</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0.34323991226782535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9.5692721298156869E-2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0.9990183813937783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9.5692721298156869E-2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0.16028141772922577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652287296"/>
        <c:axId val="6522856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6.9111646060308898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652278592"/>
        <c:axId val="652276416"/>
      </c:scatterChart>
      <c:catAx>
        <c:axId val="652287296"/>
        <c:scaling>
          <c:orientation val="minMax"/>
        </c:scaling>
        <c:delete val="1"/>
        <c:axPos val="l"/>
        <c:numFmt formatCode="General" sourceLinked="1"/>
        <c:majorTickMark val="out"/>
        <c:minorTickMark val="none"/>
        <c:tickLblPos val="nextTo"/>
        <c:crossAx val="652285664"/>
        <c:crosses val="autoZero"/>
        <c:auto val="1"/>
        <c:lblAlgn val="ctr"/>
        <c:lblOffset val="100"/>
        <c:noMultiLvlLbl val="0"/>
      </c:catAx>
      <c:valAx>
        <c:axId val="6522856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2287296"/>
        <c:crosses val="autoZero"/>
        <c:crossBetween val="between"/>
      </c:valAx>
      <c:valAx>
        <c:axId val="652276416"/>
        <c:scaling>
          <c:orientation val="minMax"/>
          <c:min val="0"/>
        </c:scaling>
        <c:delete val="1"/>
        <c:axPos val="r"/>
        <c:numFmt formatCode="#;;0" sourceLinked="0"/>
        <c:majorTickMark val="out"/>
        <c:minorTickMark val="none"/>
        <c:tickLblPos val="nextTo"/>
        <c:crossAx val="652278592"/>
        <c:crosses val="max"/>
        <c:crossBetween val="midCat"/>
        <c:majorUnit val="1"/>
      </c:valAx>
      <c:valAx>
        <c:axId val="6522785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22764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0.31360946745562129</c:v>
                </c:pt>
                <c:pt idx="1">
                  <c:v>5.9171597633136093E-3</c:v>
                </c:pt>
                <c:pt idx="2">
                  <c:v>0.60355029585798814</c:v>
                </c:pt>
                <c:pt idx="3">
                  <c:v>2.9585798816568047E-3</c:v>
                </c:pt>
                <c:pt idx="4">
                  <c:v>0</c:v>
                </c:pt>
                <c:pt idx="5">
                  <c:v>0</c:v>
                </c:pt>
                <c:pt idx="6">
                  <c:v>0</c:v>
                </c:pt>
                <c:pt idx="7">
                  <c:v>3.5502958579881658E-2</c:v>
                </c:pt>
                <c:pt idx="8">
                  <c:v>3.8461538461538464E-2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523773120"/>
        <c:axId val="523781280"/>
      </c:barChart>
      <c:valAx>
        <c:axId val="523781280"/>
        <c:scaling>
          <c:orientation val="minMax"/>
        </c:scaling>
        <c:delete val="1"/>
        <c:axPos val="t"/>
        <c:numFmt formatCode="0%" sourceLinked="1"/>
        <c:majorTickMark val="out"/>
        <c:minorTickMark val="none"/>
        <c:tickLblPos val="nextTo"/>
        <c:crossAx val="523773120"/>
        <c:crosses val="autoZero"/>
        <c:crossBetween val="between"/>
      </c:valAx>
      <c:catAx>
        <c:axId val="52377312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23781280"/>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8.29092805097123</c:v>
                </c:pt>
                <c:pt idx="2">
                  <c:v>7.3981137443697396</c:v>
                </c:pt>
                <c:pt idx="3">
                  <c:v>7.7483281837177902</c:v>
                </c:pt>
                <c:pt idx="4">
                  <c:v>7.4267392361323203</c:v>
                </c:pt>
                <c:pt idx="5">
                  <c:v>6.8228048089094004</c:v>
                </c:pt>
                <c:pt idx="6">
                  <c:v>7.76572126536841</c:v>
                </c:pt>
                <c:pt idx="7">
                  <c:v>7.3639298051888602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52286752"/>
        <c:axId val="652290560"/>
      </c:lineChart>
      <c:catAx>
        <c:axId val="6522867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90560"/>
        <c:crosses val="autoZero"/>
        <c:auto val="1"/>
        <c:lblAlgn val="ctr"/>
        <c:lblOffset val="100"/>
        <c:noMultiLvlLbl val="0"/>
      </c:catAx>
      <c:valAx>
        <c:axId val="6522905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6752"/>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7.8992431201809099</c:v>
                </c:pt>
                <c:pt idx="2">
                  <c:v>7.3772767969196504</c:v>
                </c:pt>
                <c:pt idx="3">
                  <c:v>6.9918494798316404</c:v>
                </c:pt>
                <c:pt idx="4">
                  <c:v>6.78400206786774</c:v>
                </c:pt>
                <c:pt idx="5">
                  <c:v>6.6737244713076702</c:v>
                </c:pt>
                <c:pt idx="6">
                  <c:v>7.6505257988963802</c:v>
                </c:pt>
                <c:pt idx="7">
                  <c:v>7.2295422475375801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52280768"/>
        <c:axId val="652284032"/>
      </c:lineChart>
      <c:catAx>
        <c:axId val="6522807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4032"/>
        <c:crosses val="autoZero"/>
        <c:auto val="1"/>
        <c:lblAlgn val="ctr"/>
        <c:lblOffset val="100"/>
        <c:noMultiLvlLbl val="0"/>
      </c:catAx>
      <c:valAx>
        <c:axId val="6522840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076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7.3724262117688601</c:v>
                </c:pt>
                <c:pt idx="1">
                  <c:v>7.0628523177463496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52275872"/>
        <c:axId val="652280224"/>
      </c:lineChart>
      <c:catAx>
        <c:axId val="6522758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0224"/>
        <c:crosses val="autoZero"/>
        <c:auto val="1"/>
        <c:lblAlgn val="ctr"/>
        <c:lblOffset val="100"/>
        <c:noMultiLvlLbl val="0"/>
      </c:catAx>
      <c:valAx>
        <c:axId val="6522802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758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8.4033379527372691</c:v>
                </c:pt>
                <c:pt idx="2">
                  <c:v>7.2130327984179603</c:v>
                </c:pt>
                <c:pt idx="3">
                  <c:v>7.2843890126380204</c:v>
                </c:pt>
                <c:pt idx="4">
                  <c:v>7.62440624602415</c:v>
                </c:pt>
                <c:pt idx="5">
                  <c:v>7.4333520000127402</c:v>
                </c:pt>
                <c:pt idx="6">
                  <c:v>7.5239024079968004</c:v>
                </c:pt>
                <c:pt idx="7">
                  <c:v>7.87174026809606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52281312"/>
        <c:axId val="652279680"/>
      </c:lineChart>
      <c:catAx>
        <c:axId val="6522813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79680"/>
        <c:crosses val="autoZero"/>
        <c:auto val="1"/>
        <c:lblAlgn val="ctr"/>
        <c:lblOffset val="100"/>
        <c:noMultiLvlLbl val="0"/>
      </c:catAx>
      <c:valAx>
        <c:axId val="6522796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131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9.8788134268696304</c:v>
                </c:pt>
                <c:pt idx="1">
                  <c:v>9.5522036054723305</c:v>
                </c:pt>
                <c:pt idx="2">
                  <c:v>9.8673492832431595</c:v>
                </c:pt>
                <c:pt idx="3">
                  <c:v>9.4772784793610398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52287840"/>
        <c:axId val="652291104"/>
      </c:lineChart>
      <c:catAx>
        <c:axId val="6522878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91104"/>
        <c:crosses val="autoZero"/>
        <c:auto val="1"/>
        <c:lblAlgn val="ctr"/>
        <c:lblOffset val="100"/>
        <c:noMultiLvlLbl val="0"/>
      </c:catAx>
      <c:valAx>
        <c:axId val="6522911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7840"/>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8.1018317761163008</c:v>
                </c:pt>
                <c:pt idx="1">
                  <c:v>7.8748502171199801</c:v>
                </c:pt>
                <c:pt idx="2">
                  <c:v>8.5380358697137506</c:v>
                </c:pt>
                <c:pt idx="3">
                  <c:v>8.3093649087364305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52281856"/>
        <c:axId val="652276960"/>
      </c:lineChart>
      <c:catAx>
        <c:axId val="6522818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76960"/>
        <c:crosses val="autoZero"/>
        <c:auto val="1"/>
        <c:lblAlgn val="ctr"/>
        <c:lblOffset val="100"/>
        <c:noMultiLvlLbl val="0"/>
      </c:catAx>
      <c:valAx>
        <c:axId val="6522769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1856"/>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6.3708820210388097</c:v>
                </c:pt>
                <c:pt idx="2">
                  <c:v>5.7009346906648304</c:v>
                </c:pt>
                <c:pt idx="3">
                  <c:v>5.6758721918825801</c:v>
                </c:pt>
                <c:pt idx="4">
                  <c:v>5.7264994784640999</c:v>
                </c:pt>
                <c:pt idx="5">
                  <c:v>5.4252925632340103</c:v>
                </c:pt>
                <c:pt idx="6">
                  <c:v>5.98718217539483</c:v>
                </c:pt>
                <c:pt idx="7">
                  <c:v>6.3490692961059096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52277504"/>
        <c:axId val="652282400"/>
      </c:lineChart>
      <c:catAx>
        <c:axId val="652277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2400"/>
        <c:crosses val="autoZero"/>
        <c:auto val="1"/>
        <c:lblAlgn val="ctr"/>
        <c:lblOffset val="100"/>
        <c:noMultiLvlLbl val="0"/>
      </c:catAx>
      <c:valAx>
        <c:axId val="6522824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7750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7.7312090226484198</c:v>
                </c:pt>
                <c:pt idx="2">
                  <c:v>7.3907528378388996</c:v>
                </c:pt>
                <c:pt idx="3">
                  <c:v>7.2107485562144902</c:v>
                </c:pt>
                <c:pt idx="4">
                  <c:v>7.3042211519878997</c:v>
                </c:pt>
                <c:pt idx="5">
                  <c:v>6.9617018092687903</c:v>
                </c:pt>
                <c:pt idx="6">
                  <c:v>7.6266964622475797</c:v>
                </c:pt>
                <c:pt idx="7">
                  <c:v>7.5012795323123296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52284576"/>
        <c:axId val="652285120"/>
      </c:lineChart>
      <c:catAx>
        <c:axId val="6522845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5120"/>
        <c:crosses val="autoZero"/>
        <c:auto val="1"/>
        <c:lblAlgn val="ctr"/>
        <c:lblOffset val="100"/>
        <c:noMultiLvlLbl val="0"/>
      </c:catAx>
      <c:valAx>
        <c:axId val="6522851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457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6.87604681876799</c:v>
                </c:pt>
                <c:pt idx="1">
                  <c:v>6.8200878883491303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52288384"/>
        <c:axId val="652288928"/>
      </c:lineChart>
      <c:catAx>
        <c:axId val="6522883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8928"/>
        <c:crosses val="autoZero"/>
        <c:auto val="1"/>
        <c:lblAlgn val="ctr"/>
        <c:lblOffset val="100"/>
        <c:noMultiLvlLbl val="0"/>
      </c:catAx>
      <c:valAx>
        <c:axId val="6522889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5228838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7.5564792977636399</c:v>
                </c:pt>
                <c:pt idx="1">
                  <c:v>6.4423577457541601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67248"/>
        <c:axId val="660168336"/>
      </c:lineChart>
      <c:catAx>
        <c:axId val="6601672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68336"/>
        <c:crosses val="autoZero"/>
        <c:auto val="1"/>
        <c:lblAlgn val="ctr"/>
        <c:lblOffset val="100"/>
        <c:noMultiLvlLbl val="0"/>
      </c:catAx>
      <c:valAx>
        <c:axId val="6601683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67248"/>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28</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523770944"/>
        <c:axId val="523779648"/>
      </c:barChart>
      <c:valAx>
        <c:axId val="523779648"/>
        <c:scaling>
          <c:orientation val="minMax"/>
        </c:scaling>
        <c:delete val="1"/>
        <c:axPos val="t"/>
        <c:numFmt formatCode="General" sourceLinked="1"/>
        <c:majorTickMark val="out"/>
        <c:minorTickMark val="none"/>
        <c:tickLblPos val="nextTo"/>
        <c:crossAx val="523770944"/>
        <c:crosses val="autoZero"/>
        <c:crossBetween val="between"/>
      </c:valAx>
      <c:catAx>
        <c:axId val="5237709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37796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7.8108509003042599</c:v>
                </c:pt>
                <c:pt idx="1">
                  <c:v>7.8025093667005496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79216"/>
        <c:axId val="660184112"/>
      </c:lineChart>
      <c:catAx>
        <c:axId val="6601792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84112"/>
        <c:crosses val="autoZero"/>
        <c:auto val="1"/>
        <c:lblAlgn val="ctr"/>
        <c:lblOffset val="100"/>
        <c:noMultiLvlLbl val="0"/>
      </c:catAx>
      <c:valAx>
        <c:axId val="6601841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792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6.6689795923595199</c:v>
                </c:pt>
                <c:pt idx="1">
                  <c:v>6.9037227514469803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60720"/>
        <c:axId val="660167792"/>
      </c:lineChart>
      <c:catAx>
        <c:axId val="6601607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67792"/>
        <c:crosses val="autoZero"/>
        <c:auto val="1"/>
        <c:lblAlgn val="ctr"/>
        <c:lblOffset val="100"/>
        <c:noMultiLvlLbl val="0"/>
      </c:catAx>
      <c:valAx>
        <c:axId val="6601677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60720"/>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7.0762590522179201</c:v>
                </c:pt>
                <c:pt idx="1">
                  <c:v>7.5402195071617601</c:v>
                </c:pt>
                <c:pt idx="2">
                  <c:v>7.7238571159868297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84656"/>
        <c:axId val="660161808"/>
      </c:lineChart>
      <c:catAx>
        <c:axId val="6601846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61808"/>
        <c:crosses val="autoZero"/>
        <c:auto val="1"/>
        <c:lblAlgn val="ctr"/>
        <c:lblOffset val="100"/>
        <c:noMultiLvlLbl val="0"/>
      </c:catAx>
      <c:valAx>
        <c:axId val="6601618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846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5.1587341600116297</c:v>
                </c:pt>
                <c:pt idx="1">
                  <c:v>5.8023241678717303</c:v>
                </c:pt>
                <c:pt idx="2">
                  <c:v>6.1264793267862201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60192816"/>
        <c:axId val="660177584"/>
      </c:lineChart>
      <c:catAx>
        <c:axId val="6601928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77584"/>
        <c:crosses val="autoZero"/>
        <c:auto val="1"/>
        <c:lblAlgn val="ctr"/>
        <c:lblOffset val="100"/>
        <c:noMultiLvlLbl val="0"/>
      </c:catAx>
      <c:valAx>
        <c:axId val="6601775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92816"/>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8.1573372346933208</c:v>
                </c:pt>
                <c:pt idx="2">
                  <c:v>7.6955457567891097</c:v>
                </c:pt>
                <c:pt idx="3">
                  <c:v>7.9638835850192802</c:v>
                </c:pt>
                <c:pt idx="4">
                  <c:v>8.1934927969311193</c:v>
                </c:pt>
                <c:pt idx="5">
                  <c:v>7.0012327045367302</c:v>
                </c:pt>
                <c:pt idx="6">
                  <c:v>7.95027612525121</c:v>
                </c:pt>
                <c:pt idx="7">
                  <c:v>7.6109906217678702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88464"/>
        <c:axId val="660181936"/>
      </c:lineChart>
      <c:catAx>
        <c:axId val="6601884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81936"/>
        <c:crosses val="autoZero"/>
        <c:auto val="1"/>
        <c:lblAlgn val="ctr"/>
        <c:lblOffset val="100"/>
        <c:noMultiLvlLbl val="0"/>
      </c:catAx>
      <c:valAx>
        <c:axId val="6601819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8846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7.1208023392013704</c:v>
                </c:pt>
                <c:pt idx="1">
                  <c:v>6.8904471512552004</c:v>
                </c:pt>
                <c:pt idx="2">
                  <c:v>6.9636438696342102</c:v>
                </c:pt>
                <c:pt idx="3">
                  <c:v>7.4644577376313697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60176496"/>
        <c:axId val="660166160"/>
      </c:lineChart>
      <c:catAx>
        <c:axId val="6601764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66160"/>
        <c:crosses val="autoZero"/>
        <c:auto val="1"/>
        <c:lblAlgn val="ctr"/>
        <c:lblOffset val="100"/>
        <c:noMultiLvlLbl val="0"/>
      </c:catAx>
      <c:valAx>
        <c:axId val="6601661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7649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7.7610064677695503</c:v>
                </c:pt>
                <c:pt idx="1">
                  <c:v>8.0509963597435004</c:v>
                </c:pt>
                <c:pt idx="2">
                  <c:v>8.2334850525756007</c:v>
                </c:pt>
                <c:pt idx="3">
                  <c:v>8.0292455364218096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660186832"/>
        <c:axId val="660191728"/>
      </c:lineChart>
      <c:catAx>
        <c:axId val="6601868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91728"/>
        <c:crosses val="autoZero"/>
        <c:auto val="1"/>
        <c:lblAlgn val="ctr"/>
        <c:lblOffset val="100"/>
        <c:noMultiLvlLbl val="0"/>
      </c:catAx>
      <c:valAx>
        <c:axId val="6601917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8683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4.8062819967683197</c:v>
                </c:pt>
                <c:pt idx="2">
                  <c:v>4.0110868647778402</c:v>
                </c:pt>
                <c:pt idx="3">
                  <c:v>3.5628226304828998</c:v>
                </c:pt>
                <c:pt idx="4">
                  <c:v>3.37298426343424</c:v>
                </c:pt>
                <c:pt idx="5">
                  <c:v>3.84306383501045</c:v>
                </c:pt>
                <c:pt idx="6">
                  <c:v>4.8219100657691802</c:v>
                </c:pt>
                <c:pt idx="7">
                  <c:v>4.0276813799628801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78128"/>
        <c:axId val="660165072"/>
      </c:lineChart>
      <c:catAx>
        <c:axId val="6601781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65072"/>
        <c:crosses val="autoZero"/>
        <c:auto val="1"/>
        <c:lblAlgn val="ctr"/>
        <c:lblOffset val="100"/>
        <c:noMultiLvlLbl val="0"/>
      </c:catAx>
      <c:valAx>
        <c:axId val="6601650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781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4.71869216520449</c:v>
                </c:pt>
                <c:pt idx="1">
                  <c:v>4.75305593700672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89552"/>
        <c:axId val="660185200"/>
      </c:lineChart>
      <c:catAx>
        <c:axId val="6601895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85200"/>
        <c:crosses val="autoZero"/>
        <c:auto val="1"/>
        <c:lblAlgn val="ctr"/>
        <c:lblOffset val="100"/>
        <c:noMultiLvlLbl val="0"/>
      </c:catAx>
      <c:valAx>
        <c:axId val="6601852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8955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4.8144319895828396</c:v>
                </c:pt>
                <c:pt idx="1">
                  <c:v>4.2571934586159603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79760"/>
        <c:axId val="660168880"/>
      </c:lineChart>
      <c:catAx>
        <c:axId val="6601797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68880"/>
        <c:crosses val="autoZero"/>
        <c:auto val="1"/>
        <c:lblAlgn val="ctr"/>
        <c:lblOffset val="100"/>
        <c:noMultiLvlLbl val="0"/>
      </c:catAx>
      <c:valAx>
        <c:axId val="6601688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797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23</c:v>
                </c:pt>
                <c:pt idx="2">
                  <c:v>2</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523773664"/>
        <c:axId val="523778016"/>
      </c:barChart>
      <c:valAx>
        <c:axId val="523778016"/>
        <c:scaling>
          <c:orientation val="minMax"/>
        </c:scaling>
        <c:delete val="1"/>
        <c:axPos val="t"/>
        <c:numFmt formatCode="0" sourceLinked="1"/>
        <c:majorTickMark val="out"/>
        <c:minorTickMark val="none"/>
        <c:tickLblPos val="nextTo"/>
        <c:crossAx val="523773664"/>
        <c:crosses val="autoZero"/>
        <c:crossBetween val="between"/>
      </c:valAx>
      <c:catAx>
        <c:axId val="5237736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377801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7.1885823684974701</c:v>
                </c:pt>
                <c:pt idx="2">
                  <c:v>7.1360209877396796</c:v>
                </c:pt>
                <c:pt idx="3">
                  <c:v>6.9320993945769702</c:v>
                </c:pt>
                <c:pt idx="4">
                  <c:v>6.7774233056901396</c:v>
                </c:pt>
                <c:pt idx="5">
                  <c:v>6.4580741370445596</c:v>
                </c:pt>
                <c:pt idx="6">
                  <c:v>6.9762812849927904</c:v>
                </c:pt>
                <c:pt idx="7">
                  <c:v>6.4244020209961299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69424"/>
        <c:axId val="660174864"/>
      </c:lineChart>
      <c:catAx>
        <c:axId val="6601694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74864"/>
        <c:crosses val="autoZero"/>
        <c:auto val="1"/>
        <c:lblAlgn val="ctr"/>
        <c:lblOffset val="100"/>
        <c:noMultiLvlLbl val="0"/>
      </c:catAx>
      <c:valAx>
        <c:axId val="6601748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69424"/>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1.9337404778548699</c:v>
                </c:pt>
                <c:pt idx="1">
                  <c:v>1.9610885373964699</c:v>
                </c:pt>
                <c:pt idx="2">
                  <c:v>1.7254717941106801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80304"/>
        <c:axId val="660192272"/>
      </c:lineChart>
      <c:catAx>
        <c:axId val="6601803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92272"/>
        <c:crosses val="autoZero"/>
        <c:auto val="1"/>
        <c:lblAlgn val="ctr"/>
        <c:lblOffset val="100"/>
        <c:noMultiLvlLbl val="0"/>
      </c:catAx>
      <c:valAx>
        <c:axId val="6601922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80304"/>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6.7277962876327297</c:v>
                </c:pt>
                <c:pt idx="2">
                  <c:v>5.7129467228997299</c:v>
                </c:pt>
                <c:pt idx="3">
                  <c:v>5.9916482541340397</c:v>
                </c:pt>
                <c:pt idx="4">
                  <c:v>5.7559103130037599</c:v>
                </c:pt>
                <c:pt idx="5">
                  <c:v>6.2116380390133399</c:v>
                </c:pt>
                <c:pt idx="6">
                  <c:v>6.5018625366187903</c:v>
                </c:pt>
                <c:pt idx="7">
                  <c:v>6.24280891978505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69968"/>
        <c:axId val="660180848"/>
      </c:lineChart>
      <c:catAx>
        <c:axId val="6601699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80848"/>
        <c:crosses val="autoZero"/>
        <c:auto val="1"/>
        <c:lblAlgn val="ctr"/>
        <c:lblOffset val="100"/>
        <c:noMultiLvlLbl val="0"/>
      </c:catAx>
      <c:valAx>
        <c:axId val="6601808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699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8.7883397964233296</c:v>
                </c:pt>
                <c:pt idx="2">
                  <c:v>8.5658124528798005</c:v>
                </c:pt>
                <c:pt idx="3">
                  <c:v>8.2552409527636801</c:v>
                </c:pt>
                <c:pt idx="4">
                  <c:v>8.1995475886631493</c:v>
                </c:pt>
                <c:pt idx="5">
                  <c:v>8.0902915634803705</c:v>
                </c:pt>
                <c:pt idx="6">
                  <c:v>8.5974517084424509</c:v>
                </c:pt>
                <c:pt idx="7">
                  <c:v>8.5357639982340991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82480"/>
        <c:axId val="660170512"/>
      </c:lineChart>
      <c:catAx>
        <c:axId val="6601824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70512"/>
        <c:crosses val="autoZero"/>
        <c:auto val="1"/>
        <c:lblAlgn val="ctr"/>
        <c:lblOffset val="100"/>
        <c:noMultiLvlLbl val="0"/>
      </c:catAx>
      <c:valAx>
        <c:axId val="6601705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82480"/>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7.4814388315437803</c:v>
                </c:pt>
                <c:pt idx="2">
                  <c:v>7.0162694988973202</c:v>
                </c:pt>
                <c:pt idx="3">
                  <c:v>7.0367098000094197</c:v>
                </c:pt>
                <c:pt idx="4">
                  <c:v>6.8136003444803803</c:v>
                </c:pt>
                <c:pt idx="5">
                  <c:v>6.7422502243031701</c:v>
                </c:pt>
                <c:pt idx="6">
                  <c:v>7.4496782619098001</c:v>
                </c:pt>
                <c:pt idx="7">
                  <c:v>7.24568998830825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660183024"/>
        <c:axId val="660161264"/>
      </c:lineChart>
      <c:catAx>
        <c:axId val="660183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61264"/>
        <c:crosses val="autoZero"/>
        <c:auto val="1"/>
        <c:lblAlgn val="ctr"/>
        <c:lblOffset val="100"/>
        <c:noMultiLvlLbl val="0"/>
      </c:catAx>
      <c:valAx>
        <c:axId val="6601612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6601830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6.9037227514469697</c:v>
                </c:pt>
                <c:pt idx="1">
                  <c:v>1.7254717941106801</c:v>
                </c:pt>
                <c:pt idx="2">
                  <c:v>6.4423577457541601</c:v>
                </c:pt>
                <c:pt idx="3">
                  <c:v>9.4772784793610505</c:v>
                </c:pt>
                <c:pt idx="4">
                  <c:v>6.4244020209961299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523772576"/>
        <c:axId val="523782368"/>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7.3349695576317</c:v>
                </c:pt>
                <c:pt idx="1">
                  <c:v>1.9697908287238159</c:v>
                </c:pt>
                <c:pt idx="2">
                  <c:v>6.6522864394909966</c:v>
                </c:pt>
                <c:pt idx="3">
                  <c:v>9.6299634939740137</c:v>
                </c:pt>
                <c:pt idx="4">
                  <c:v>6.5406835731912469</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523780736"/>
        <c:axId val="523774752"/>
      </c:barChart>
      <c:catAx>
        <c:axId val="523772576"/>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523782368"/>
        <c:crosses val="autoZero"/>
        <c:auto val="1"/>
        <c:lblAlgn val="ctr"/>
        <c:lblOffset val="200"/>
        <c:noMultiLvlLbl val="0"/>
      </c:catAx>
      <c:valAx>
        <c:axId val="52378236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523772576"/>
        <c:crosses val="autoZero"/>
        <c:crossBetween val="between"/>
      </c:valAx>
      <c:valAx>
        <c:axId val="523774752"/>
        <c:scaling>
          <c:orientation val="minMax"/>
          <c:max val="0.70000000000000007"/>
          <c:min val="0"/>
        </c:scaling>
        <c:delete val="1"/>
        <c:axPos val="b"/>
        <c:numFmt formatCode="General" sourceLinked="1"/>
        <c:majorTickMark val="out"/>
        <c:minorTickMark val="none"/>
        <c:tickLblPos val="nextTo"/>
        <c:crossAx val="523780736"/>
        <c:crosses val="max"/>
        <c:crossBetween val="between"/>
      </c:valAx>
      <c:catAx>
        <c:axId val="523780736"/>
        <c:scaling>
          <c:orientation val="maxMin"/>
        </c:scaling>
        <c:delete val="1"/>
        <c:axPos val="r"/>
        <c:numFmt formatCode="General" sourceLinked="1"/>
        <c:majorTickMark val="out"/>
        <c:minorTickMark val="none"/>
        <c:tickLblPos val="nextTo"/>
        <c:crossAx val="52377475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7.4644577376313697</c:v>
                </c:pt>
                <c:pt idx="1">
                  <c:v>7.87174026809606</c:v>
                </c:pt>
                <c:pt idx="2">
                  <c:v>6.9111646060308898</c:v>
                </c:pt>
                <c:pt idx="3">
                  <c:v>7.2456899883082597</c:v>
                </c:pt>
                <c:pt idx="4">
                  <c:v>7.2295422475375801</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523782912"/>
        <c:axId val="523775296"/>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6.8917896750554029</c:v>
                </c:pt>
                <c:pt idx="1">
                  <c:v>7.341301486506806</c:v>
                </c:pt>
                <c:pt idx="2">
                  <c:v>6.4744226798423874</c:v>
                </c:pt>
                <c:pt idx="3">
                  <c:v>6.8228258814409335</c:v>
                </c:pt>
                <c:pt idx="4">
                  <c:v>6.8373786143476236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523777472"/>
        <c:axId val="523784544"/>
      </c:barChart>
      <c:catAx>
        <c:axId val="523782912"/>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523775296"/>
        <c:crosses val="autoZero"/>
        <c:auto val="1"/>
        <c:lblAlgn val="ctr"/>
        <c:lblOffset val="200"/>
        <c:noMultiLvlLbl val="0"/>
      </c:catAx>
      <c:valAx>
        <c:axId val="523775296"/>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523782912"/>
        <c:crosses val="autoZero"/>
        <c:crossBetween val="between"/>
      </c:valAx>
      <c:valAx>
        <c:axId val="523784544"/>
        <c:scaling>
          <c:orientation val="minMax"/>
          <c:max val="0.70000000000000007"/>
          <c:min val="0"/>
        </c:scaling>
        <c:delete val="1"/>
        <c:axPos val="b"/>
        <c:numFmt formatCode="General" sourceLinked="1"/>
        <c:majorTickMark val="out"/>
        <c:minorTickMark val="none"/>
        <c:tickLblPos val="nextTo"/>
        <c:crossAx val="523777472"/>
        <c:crosses val="max"/>
        <c:crossBetween val="between"/>
      </c:valAx>
      <c:catAx>
        <c:axId val="523777472"/>
        <c:scaling>
          <c:orientation val="maxMin"/>
        </c:scaling>
        <c:delete val="1"/>
        <c:axPos val="r"/>
        <c:numFmt formatCode="General" sourceLinked="1"/>
        <c:majorTickMark val="out"/>
        <c:minorTickMark val="none"/>
        <c:tickLblPos val="nextTo"/>
        <c:crossAx val="523784544"/>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37494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RH5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Somerset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377667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RH5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Somerset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372057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RH5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Somerset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443198"/>
          </a:xfrm>
        </p:spPr>
        <p:txBody>
          <a:bodyPr/>
          <a:lstStyle/>
          <a:p>
            <a:r>
              <a:rPr lang="en-GB" sz="3200" smtClean="0">
                <a:latin typeface="Arial" panose="020B0604020202020204" pitchFamily="34" charset="0"/>
                <a:cs typeface="Arial" panose="020B0604020202020204" pitchFamily="34" charset="0"/>
              </a:rPr>
              <a:t>Somerset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514728090"/>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282974155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669174605"/>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Care during the Covid-19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Q5. Were you informed how the care and treatment you were receiving would change due to the coronavirus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Q36. Overall...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20429207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Q12. Do you know how to contact this person if you have a concern about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Q35.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12936578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777122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2846395286"/>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35212371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70980113"/>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101799466"/>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356422678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0180581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691989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703234913"/>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731126787"/>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48854829"/>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12481451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494990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949942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966508999"/>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106759311"/>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02848842"/>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18524621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616625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9707050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4023029054"/>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09790359"/>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31795503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038779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3420893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1192816357"/>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45798560"/>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32251629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386590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6255726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964820045"/>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073872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02912718"/>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9311931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4559106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759384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705082898"/>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87493162"/>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16306585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778334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2282501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189932534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270875728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1026560696"/>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50861837"/>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13564686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269849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69279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93069948"/>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414005158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569254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2207489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736634984"/>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2020410807"/>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16767040"/>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399184873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814819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012024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69150968"/>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39793126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879532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2742257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02418607"/>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72648228"/>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90377385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11479348"/>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2445238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4079425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64980704"/>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2293440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55588067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31491001"/>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4372155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2052810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9788911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3403189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1196082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41402707"/>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6992290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1533973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7636261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71378988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76456176"/>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54467121"/>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3386587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13295632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8820080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36288459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15462449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9556216"/>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53532172"/>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11601597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112149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20689374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307637789"/>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79381642"/>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6447552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267207107"/>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523852431"/>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53026230"/>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71576818"/>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5580675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22277931"/>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80124655"/>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10874613"/>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2762119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0664939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948940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891811539"/>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2890819"/>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6595028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03430927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312</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7517448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GB" sz="2000" b="1" i="0" u="none" strike="noStrike" kern="1200" cap="none" spc="0" normalizeH="0" baseline="0" noProof="0" smtClean="0">
                <a:ln>
                  <a:noFill/>
                </a:ln>
                <a:solidFill>
                  <a:srgbClr val="005EB8"/>
                </a:solidFill>
                <a:effectLst/>
                <a:uLnTx/>
                <a:uFillTx/>
                <a:latin typeface="Arial"/>
                <a:ea typeface="+mj-ea"/>
                <a:cs typeface="+mj-cs"/>
              </a:rPr>
              <a:t>Somerset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NHS Talking Therapies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Who organises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Communicating changes in care due to Covid-19</a:t>
            </a:r>
            <a:r>
              <a:rPr lang="en-GB" sz="1400" smtClean="0">
                <a:solidFill>
                  <a:prstClr val="black"/>
                </a:solidFill>
                <a:latin typeface="Arial"/>
              </a:rPr>
              <a:t>: </a:t>
            </a:r>
            <a:r>
              <a:rPr lang="en-US" sz="1400" b="0" smtClean="0">
                <a:solidFill>
                  <a:prstClr val="black"/>
                </a:solidFill>
                <a:latin typeface="Arial"/>
              </a:rPr>
              <a:t>informing service users of changes in care due to Covid-19</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Overall: </a:t>
            </a:r>
            <a:r>
              <a:rPr lang="en-US" sz="1400" b="0" smtClean="0">
                <a:solidFill>
                  <a:prstClr val="black"/>
                </a:solidFill>
                <a:latin typeface="Arial"/>
              </a:rPr>
              <a:t>overall experience of NHS mental health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Mental health needs:</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staff understanding how service user mental health needs affect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Views on quality of care</a:t>
            </a:r>
            <a:r>
              <a:rPr lang="en-GB" sz="1400" smtClean="0">
                <a:solidFill>
                  <a:prstClr val="black"/>
                </a:solidFill>
                <a:latin typeface="Arial"/>
              </a:rPr>
              <a:t>: </a:t>
            </a:r>
            <a:r>
              <a:rPr kumimoji="0" lang="en-US" sz="1400" b="0" i="0" u="none" strike="noStrike" kern="1200" cap="none" spc="0" normalizeH="0" baseline="0" noProof="0" smtClean="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Review of care: </a:t>
            </a:r>
            <a:r>
              <a:rPr lang="en-US" sz="1400" b="0" noProof="0" smtClean="0">
                <a:solidFill>
                  <a:prstClr val="black"/>
                </a:solidFill>
                <a:latin typeface="Arial"/>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Contact: </a:t>
            </a:r>
            <a:r>
              <a:rPr lang="en-US" sz="1400" b="0" smtClean="0">
                <a:solidFill>
                  <a:prstClr val="black"/>
                </a:solidFill>
                <a:latin typeface="Arial"/>
              </a:rPr>
              <a:t>service users knowing how to contact the person in charge of organising their care if they have concerns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Friends/Family involvement: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family/someone close to them is involved in their care as much as they like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339</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339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32</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88</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2229237584"/>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868226329"/>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333382431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28332127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96128295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112959742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168266790"/>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14044</TotalTime>
  <Words>8645</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Somerset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